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ink/ink2.xml" ContentType="application/inkml+xml"/>
  <Override PartName="/ppt/ink/ink3.xml" ContentType="application/inkml+xml"/>
  <Override PartName="/ppt/notesSlides/notesSlide25.xml" ContentType="application/vnd.openxmlformats-officedocument.presentationml.notesSlide+xml"/>
  <Override PartName="/ppt/ink/ink4.xml" ContentType="application/inkml+xml"/>
  <Override PartName="/ppt/ink/ink5.xml" ContentType="application/inkml+xml"/>
  <Override PartName="/ppt/notesSlides/notesSlide26.xml" ContentType="application/vnd.openxmlformats-officedocument.presentationml.notesSlide+xml"/>
  <Override PartName="/ppt/ink/ink6.xml" ContentType="application/inkml+xml"/>
  <Override PartName="/ppt/ink/ink7.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8.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94" r:id="rId5"/>
    <p:sldId id="501" r:id="rId6"/>
    <p:sldId id="502" r:id="rId7"/>
    <p:sldId id="503" r:id="rId8"/>
    <p:sldId id="504" r:id="rId9"/>
    <p:sldId id="478" r:id="rId10"/>
    <p:sldId id="313" r:id="rId11"/>
    <p:sldId id="479" r:id="rId12"/>
    <p:sldId id="477" r:id="rId13"/>
    <p:sldId id="302" r:id="rId14"/>
    <p:sldId id="303" r:id="rId15"/>
    <p:sldId id="304" r:id="rId16"/>
    <p:sldId id="305" r:id="rId17"/>
    <p:sldId id="398" r:id="rId18"/>
    <p:sldId id="399" r:id="rId19"/>
    <p:sldId id="508" r:id="rId20"/>
    <p:sldId id="512" r:id="rId21"/>
    <p:sldId id="513" r:id="rId22"/>
    <p:sldId id="514" r:id="rId23"/>
    <p:sldId id="505" r:id="rId24"/>
    <p:sldId id="441" r:id="rId25"/>
    <p:sldId id="446" r:id="rId26"/>
    <p:sldId id="448" r:id="rId27"/>
    <p:sldId id="497" r:id="rId28"/>
    <p:sldId id="498" r:id="rId29"/>
    <p:sldId id="499" r:id="rId30"/>
    <p:sldId id="455" r:id="rId31"/>
    <p:sldId id="454" r:id="rId32"/>
    <p:sldId id="467" r:id="rId33"/>
    <p:sldId id="281" r:id="rId34"/>
    <p:sldId id="506" r:id="rId35"/>
    <p:sldId id="507" r:id="rId36"/>
    <p:sldId id="500" r:id="rId37"/>
    <p:sldId id="515" r:id="rId38"/>
    <p:sldId id="476" r:id="rId39"/>
    <p:sldId id="465" r:id="rId40"/>
    <p:sldId id="276"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AA3"/>
    <a:srgbClr val="006837"/>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p:restoredTop sz="67906" autoAdjust="0"/>
  </p:normalViewPr>
  <p:slideViewPr>
    <p:cSldViewPr snapToGrid="0">
      <p:cViewPr varScale="1">
        <p:scale>
          <a:sx n="74" d="100"/>
          <a:sy n="74" d="100"/>
        </p:scale>
        <p:origin x="284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C1635-AE35-4003-B4CA-059B8CA8A775}"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ECD070EB-251A-4DFF-9E4D-4E79C40B5EE3}">
      <dgm:prSet/>
      <dgm:spPr/>
      <dgm:t>
        <a:bodyPr/>
        <a:lstStyle/>
        <a:p>
          <a:r>
            <a:rPr lang="nl-NL" dirty="0"/>
            <a:t>Voor deze dia’s is (met toestemming) gebruik gemaakt van dia’s van Olle ten Cate</a:t>
          </a:r>
          <a:endParaRPr lang="en-US" dirty="0"/>
        </a:p>
      </dgm:t>
    </dgm:pt>
    <dgm:pt modelId="{5C3AE88E-14F5-40B1-9229-A5AFA046BA5D}" type="parTrans" cxnId="{010E3208-3DC8-45CD-B346-432625693796}">
      <dgm:prSet/>
      <dgm:spPr/>
      <dgm:t>
        <a:bodyPr/>
        <a:lstStyle/>
        <a:p>
          <a:endParaRPr lang="en-US"/>
        </a:p>
      </dgm:t>
    </dgm:pt>
    <dgm:pt modelId="{D2911422-B040-4E7A-A051-A80C35133624}" type="sibTrans" cxnId="{010E3208-3DC8-45CD-B346-432625693796}">
      <dgm:prSet/>
      <dgm:spPr/>
      <dgm:t>
        <a:bodyPr/>
        <a:lstStyle/>
        <a:p>
          <a:endParaRPr lang="en-US"/>
        </a:p>
      </dgm:t>
    </dgm:pt>
    <dgm:pt modelId="{A606FC37-770F-4002-87BA-2416C4B252A0}">
      <dgm:prSet/>
      <dgm:spPr/>
      <dgm:t>
        <a:bodyPr/>
        <a:lstStyle/>
        <a:p>
          <a:r>
            <a:rPr lang="nl-NL"/>
            <a:t>De Groot AD. Methodology [Dutch; reprinted 1994 and 2008]. 1961;</a:t>
          </a:r>
          <a:endParaRPr lang="en-US"/>
        </a:p>
      </dgm:t>
    </dgm:pt>
    <dgm:pt modelId="{8C7B26E6-E100-40E4-8AB5-932AD64238A8}" type="parTrans" cxnId="{D14EB3BE-810F-40D8-8D9C-AEE657BAC642}">
      <dgm:prSet/>
      <dgm:spPr/>
      <dgm:t>
        <a:bodyPr/>
        <a:lstStyle/>
        <a:p>
          <a:endParaRPr lang="en-US"/>
        </a:p>
      </dgm:t>
    </dgm:pt>
    <dgm:pt modelId="{5A7F0545-D29F-45B1-8626-3F4716EF0F3B}" type="sibTrans" cxnId="{D14EB3BE-810F-40D8-8D9C-AEE657BAC642}">
      <dgm:prSet/>
      <dgm:spPr/>
      <dgm:t>
        <a:bodyPr/>
        <a:lstStyle/>
        <a:p>
          <a:endParaRPr lang="en-US"/>
        </a:p>
      </dgm:t>
    </dgm:pt>
    <dgm:pt modelId="{48E4C971-E1D3-48C6-AEB8-6A6262AD050C}">
      <dgm:prSet/>
      <dgm:spPr/>
      <dgm:t>
        <a:bodyPr/>
        <a:lstStyle/>
        <a:p>
          <a:r>
            <a:rPr lang="nl-NL"/>
            <a:t>Duijn, C. C., Welink, L. S., Bok, H. G., &amp; ten Cate, O. T. (2018). When to trust our learners? Clinical teachers’ perceptions of decision variables in the entrustment process. Perspectives on medical education, 7(3), 192-199.</a:t>
          </a:r>
          <a:endParaRPr lang="en-US"/>
        </a:p>
      </dgm:t>
    </dgm:pt>
    <dgm:pt modelId="{A5DFACD1-44EA-4597-BD7B-20F657DE4BA2}" type="parTrans" cxnId="{3C1EF2F9-0B10-4789-A122-3ED2828550B8}">
      <dgm:prSet/>
      <dgm:spPr/>
      <dgm:t>
        <a:bodyPr/>
        <a:lstStyle/>
        <a:p>
          <a:endParaRPr lang="en-US"/>
        </a:p>
      </dgm:t>
    </dgm:pt>
    <dgm:pt modelId="{06AD38B5-65A0-47A1-A227-0EFEEC8E29B0}" type="sibTrans" cxnId="{3C1EF2F9-0B10-4789-A122-3ED2828550B8}">
      <dgm:prSet/>
      <dgm:spPr/>
      <dgm:t>
        <a:bodyPr/>
        <a:lstStyle/>
        <a:p>
          <a:endParaRPr lang="en-US"/>
        </a:p>
      </dgm:t>
    </dgm:pt>
    <dgm:pt modelId="{06C47731-1096-4111-BFBA-2A09E9E4D2F2}">
      <dgm:prSet/>
      <dgm:spPr/>
      <dgm:t>
        <a:bodyPr/>
        <a:lstStyle/>
        <a:p>
          <a:r>
            <a:rPr lang="nl-NL"/>
            <a:t>Duijn, C. C., Dijk, E. J. V., Mandoki, M., Bok, H. G., &amp; Cate, O. T. J. T. (2019). Assessment Tools for Feedback and Entrustment Decisions in the Clinical Workplace: A Systematic Review. Journal of veterinary medical education, 46(3), 340-352.</a:t>
          </a:r>
          <a:endParaRPr lang="en-US"/>
        </a:p>
      </dgm:t>
    </dgm:pt>
    <dgm:pt modelId="{0EDE8295-3A79-46B0-BC60-218D017C3971}" type="parTrans" cxnId="{634642DC-41DD-4317-894B-BE69B6EEF1EC}">
      <dgm:prSet/>
      <dgm:spPr/>
      <dgm:t>
        <a:bodyPr/>
        <a:lstStyle/>
        <a:p>
          <a:endParaRPr lang="en-US"/>
        </a:p>
      </dgm:t>
    </dgm:pt>
    <dgm:pt modelId="{FF760E52-ED0B-4429-986A-A5C6F6656035}" type="sibTrans" cxnId="{634642DC-41DD-4317-894B-BE69B6EEF1EC}">
      <dgm:prSet/>
      <dgm:spPr/>
      <dgm:t>
        <a:bodyPr/>
        <a:lstStyle/>
        <a:p>
          <a:endParaRPr lang="en-US"/>
        </a:p>
      </dgm:t>
    </dgm:pt>
    <dgm:pt modelId="{08294F11-B2FA-41FD-9A0D-90F0D1D51D38}">
      <dgm:prSet/>
      <dgm:spPr/>
      <dgm:t>
        <a:bodyPr/>
        <a:lstStyle/>
        <a:p>
          <a:r>
            <a:rPr lang="nl-NL"/>
            <a:t>Peters, H., Holzhausen, Y., Boscardin, C., ten Cate, O., &amp; Chen, H. C. (2017). Twelve tips for the implementation of EPAs for assessment and entrustment decisions. Medical teacher, 39(8), 802-807.</a:t>
          </a:r>
          <a:endParaRPr lang="en-US"/>
        </a:p>
      </dgm:t>
    </dgm:pt>
    <dgm:pt modelId="{A5B5EC50-55B0-4E80-8221-54D21525B27C}" type="parTrans" cxnId="{928A5E90-E16D-4D75-8F70-7AD82A29A4E4}">
      <dgm:prSet/>
      <dgm:spPr/>
      <dgm:t>
        <a:bodyPr/>
        <a:lstStyle/>
        <a:p>
          <a:endParaRPr lang="en-US"/>
        </a:p>
      </dgm:t>
    </dgm:pt>
    <dgm:pt modelId="{CF45B52D-983F-4871-A491-52162C5A8F9E}" type="sibTrans" cxnId="{928A5E90-E16D-4D75-8F70-7AD82A29A4E4}">
      <dgm:prSet/>
      <dgm:spPr/>
      <dgm:t>
        <a:bodyPr/>
        <a:lstStyle/>
        <a:p>
          <a:endParaRPr lang="en-US"/>
        </a:p>
      </dgm:t>
    </dgm:pt>
    <dgm:pt modelId="{9EC890F2-20BC-432C-8CEA-1D0BEB413138}">
      <dgm:prSet/>
      <dgm:spPr/>
      <dgm:t>
        <a:bodyPr/>
        <a:lstStyle/>
        <a:p>
          <a:r>
            <a:rPr lang="nl-NL"/>
            <a:t>Taylor, D. R., Park, Y. S., Egan, R., Chan, M. K., Karpinski, J., Touchie, C., ... &amp; Tekian, A. (2017). EQual, a novel rubric to evaluate entrustable professional activities for quality and structure. Academic Medicine, 92(11S), S110-S117.</a:t>
          </a:r>
          <a:endParaRPr lang="en-US"/>
        </a:p>
      </dgm:t>
    </dgm:pt>
    <dgm:pt modelId="{FD10DB5E-4944-4FBA-AC78-736E26D79AE9}" type="parTrans" cxnId="{93C49A03-38B0-43D5-BA0A-B592D19691EE}">
      <dgm:prSet/>
      <dgm:spPr/>
      <dgm:t>
        <a:bodyPr/>
        <a:lstStyle/>
        <a:p>
          <a:endParaRPr lang="en-US"/>
        </a:p>
      </dgm:t>
    </dgm:pt>
    <dgm:pt modelId="{3B5063E3-32A7-4431-AA37-C3D966309C59}" type="sibTrans" cxnId="{93C49A03-38B0-43D5-BA0A-B592D19691EE}">
      <dgm:prSet/>
      <dgm:spPr/>
      <dgm:t>
        <a:bodyPr/>
        <a:lstStyle/>
        <a:p>
          <a:endParaRPr lang="en-US"/>
        </a:p>
      </dgm:t>
    </dgm:pt>
    <dgm:pt modelId="{87465B0F-AA2D-4323-ACF4-DE80242CCC08}">
      <dgm:prSet/>
      <dgm:spPr/>
      <dgm:t>
        <a:bodyPr/>
        <a:lstStyle/>
        <a:p>
          <a:r>
            <a:rPr lang="nl-NL"/>
            <a:t>Tekian, A. (2017). Are all EPAs really EPAs?. Medical teacher, 39(3), 232-233.</a:t>
          </a:r>
          <a:endParaRPr lang="en-US"/>
        </a:p>
      </dgm:t>
    </dgm:pt>
    <dgm:pt modelId="{C4002E44-6402-4C68-823E-F83022C4436F}" type="parTrans" cxnId="{9CC9505B-53EA-4330-9D29-D73222D4B799}">
      <dgm:prSet/>
      <dgm:spPr/>
      <dgm:t>
        <a:bodyPr/>
        <a:lstStyle/>
        <a:p>
          <a:endParaRPr lang="en-US"/>
        </a:p>
      </dgm:t>
    </dgm:pt>
    <dgm:pt modelId="{F8573ECD-D576-4B41-AC2A-BE461C21A5FF}" type="sibTrans" cxnId="{9CC9505B-53EA-4330-9D29-D73222D4B799}">
      <dgm:prSet/>
      <dgm:spPr/>
      <dgm:t>
        <a:bodyPr/>
        <a:lstStyle/>
        <a:p>
          <a:endParaRPr lang="en-US"/>
        </a:p>
      </dgm:t>
    </dgm:pt>
    <dgm:pt modelId="{58023AA0-5D2F-404F-97C4-BFFCC6D770EE}">
      <dgm:prSet/>
      <dgm:spPr/>
      <dgm:t>
        <a:bodyPr/>
        <a:lstStyle/>
        <a:p>
          <a:r>
            <a:rPr lang="en-US"/>
            <a:t>Ten Cate, O. (2005). Entrustability of professional activities and competency-based training. Medical Education, 39(12), 1176-1177</a:t>
          </a:r>
        </a:p>
      </dgm:t>
    </dgm:pt>
    <dgm:pt modelId="{3AFC0347-6AFE-4C8B-B6C9-2BB388925CA4}" type="parTrans" cxnId="{2D2E5870-D06A-4F69-9A8B-5910390E4C65}">
      <dgm:prSet/>
      <dgm:spPr/>
      <dgm:t>
        <a:bodyPr/>
        <a:lstStyle/>
        <a:p>
          <a:endParaRPr lang="en-US"/>
        </a:p>
      </dgm:t>
    </dgm:pt>
    <dgm:pt modelId="{4CA22CD7-70C0-4B92-8101-0A77F1675685}" type="sibTrans" cxnId="{2D2E5870-D06A-4F69-9A8B-5910390E4C65}">
      <dgm:prSet/>
      <dgm:spPr/>
      <dgm:t>
        <a:bodyPr/>
        <a:lstStyle/>
        <a:p>
          <a:endParaRPr lang="en-US"/>
        </a:p>
      </dgm:t>
    </dgm:pt>
    <dgm:pt modelId="{479D4947-9086-4248-84A5-2591189FCC30}">
      <dgm:prSet/>
      <dgm:spPr/>
      <dgm:t>
        <a:bodyPr/>
        <a:lstStyle/>
        <a:p>
          <a:r>
            <a:rPr lang="nl-NL"/>
            <a:t>Ten Cate, O. (2013). Nuts and bolts of entrustable professional activities. Journal of graduate medical education, 5(1), 157-158</a:t>
          </a:r>
          <a:endParaRPr lang="en-US"/>
        </a:p>
      </dgm:t>
    </dgm:pt>
    <dgm:pt modelId="{48107272-CA6B-4A2C-A381-CBD2674FFA7F}" type="parTrans" cxnId="{16D0DEA4-C3F5-4CBD-B81B-85B9E490AFD5}">
      <dgm:prSet/>
      <dgm:spPr/>
      <dgm:t>
        <a:bodyPr/>
        <a:lstStyle/>
        <a:p>
          <a:endParaRPr lang="en-US"/>
        </a:p>
      </dgm:t>
    </dgm:pt>
    <dgm:pt modelId="{A52BDCC5-83D5-42DE-A207-F4C98EFA2527}" type="sibTrans" cxnId="{16D0DEA4-C3F5-4CBD-B81B-85B9E490AFD5}">
      <dgm:prSet/>
      <dgm:spPr/>
      <dgm:t>
        <a:bodyPr/>
        <a:lstStyle/>
        <a:p>
          <a:endParaRPr lang="en-US"/>
        </a:p>
      </dgm:t>
    </dgm:pt>
    <dgm:pt modelId="{D6B7A29C-39DC-42E5-822C-2BB6ED2A2C4C}">
      <dgm:prSet/>
      <dgm:spPr/>
      <dgm:t>
        <a:bodyPr/>
        <a:lstStyle/>
        <a:p>
          <a:r>
            <a:rPr lang="nl-NL"/>
            <a:t>Ten Cate, O. T. (2016). Entrustment as assessment: recognizing the ability, the right, and the duty to act. Journal of Graduate Medical Education, 8(2), 261-262.</a:t>
          </a:r>
          <a:endParaRPr lang="en-US"/>
        </a:p>
      </dgm:t>
    </dgm:pt>
    <dgm:pt modelId="{8198E778-D38D-456E-BA8D-4147C844784A}" type="parTrans" cxnId="{72472E0B-3CAE-4553-AA8B-DD57A558A05B}">
      <dgm:prSet/>
      <dgm:spPr/>
      <dgm:t>
        <a:bodyPr/>
        <a:lstStyle/>
        <a:p>
          <a:endParaRPr lang="en-US"/>
        </a:p>
      </dgm:t>
    </dgm:pt>
    <dgm:pt modelId="{6D7AF36F-8BF6-4C76-89F0-097217692074}" type="sibTrans" cxnId="{72472E0B-3CAE-4553-AA8B-DD57A558A05B}">
      <dgm:prSet/>
      <dgm:spPr/>
      <dgm:t>
        <a:bodyPr/>
        <a:lstStyle/>
        <a:p>
          <a:endParaRPr lang="en-US"/>
        </a:p>
      </dgm:t>
    </dgm:pt>
    <dgm:pt modelId="{41FF087B-05FE-4D12-BFD3-88A8A51F33AD}">
      <dgm:prSet/>
      <dgm:spPr/>
      <dgm:t>
        <a:bodyPr/>
        <a:lstStyle/>
        <a:p>
          <a:r>
            <a:rPr lang="nl-NL"/>
            <a:t>Ten Cate, O. (2019). Reconciling the subjective with the objective in entrustment as an assessment approach. Slides of the ASME Annual Scientific Meeting, The Lord Cohen Lecture, July 3, 2019, Glasgow.</a:t>
          </a:r>
          <a:endParaRPr lang="en-US"/>
        </a:p>
      </dgm:t>
    </dgm:pt>
    <dgm:pt modelId="{8F4E1B14-0A8F-48DB-8C6C-984F13B8C000}" type="parTrans" cxnId="{73F23A64-8CA0-4B2E-AF50-6677E6149244}">
      <dgm:prSet/>
      <dgm:spPr/>
      <dgm:t>
        <a:bodyPr/>
        <a:lstStyle/>
        <a:p>
          <a:endParaRPr lang="en-US"/>
        </a:p>
      </dgm:t>
    </dgm:pt>
    <dgm:pt modelId="{A6329E14-1292-4A1D-9D3E-87AC1C3A184D}" type="sibTrans" cxnId="{73F23A64-8CA0-4B2E-AF50-6677E6149244}">
      <dgm:prSet/>
      <dgm:spPr/>
      <dgm:t>
        <a:bodyPr/>
        <a:lstStyle/>
        <a:p>
          <a:endParaRPr lang="en-US"/>
        </a:p>
      </dgm:t>
    </dgm:pt>
    <dgm:pt modelId="{49FD59A5-573E-4445-8D84-38BCF3C579FC}">
      <dgm:prSet/>
      <dgm:spPr/>
      <dgm:t>
        <a:bodyPr/>
        <a:lstStyle/>
        <a:p>
          <a:r>
            <a:rPr lang="nl-NL"/>
            <a:t>Ten Cate, O., &amp; Hoff, R. G. (2017). From case‐based to entrustment‐based discussions. The clinical teacher, 14(6), 385-389.</a:t>
          </a:r>
          <a:endParaRPr lang="en-US"/>
        </a:p>
      </dgm:t>
    </dgm:pt>
    <dgm:pt modelId="{FE0E0228-90F7-4B61-A8C1-0607B09032F6}" type="parTrans" cxnId="{531ADDBE-1E13-4440-9238-597726CA315B}">
      <dgm:prSet/>
      <dgm:spPr/>
      <dgm:t>
        <a:bodyPr/>
        <a:lstStyle/>
        <a:p>
          <a:endParaRPr lang="en-US"/>
        </a:p>
      </dgm:t>
    </dgm:pt>
    <dgm:pt modelId="{D0D4B66A-FCE1-4EA2-9748-07A6CB479E54}" type="sibTrans" cxnId="{531ADDBE-1E13-4440-9238-597726CA315B}">
      <dgm:prSet/>
      <dgm:spPr/>
      <dgm:t>
        <a:bodyPr/>
        <a:lstStyle/>
        <a:p>
          <a:endParaRPr lang="en-US"/>
        </a:p>
      </dgm:t>
    </dgm:pt>
    <dgm:pt modelId="{83D4DC1A-88A7-4795-AD53-20B17B703C5D}">
      <dgm:prSet/>
      <dgm:spPr/>
      <dgm:t>
        <a:bodyPr/>
        <a:lstStyle/>
        <a:p>
          <a:r>
            <a:rPr lang="nl-NL"/>
            <a:t>Ten Cate, O., &amp; Regehr, G. (2019). The Power of Subjectivity in the Assessment of Medical Trainees. Academic Medicine, 94(3), 333-337. </a:t>
          </a:r>
          <a:endParaRPr lang="en-US"/>
        </a:p>
      </dgm:t>
    </dgm:pt>
    <dgm:pt modelId="{5E90AC84-E99E-4362-891C-095E1E1DA154}" type="parTrans" cxnId="{62F8CD5A-24BC-4A6A-9016-33CF4F56460E}">
      <dgm:prSet/>
      <dgm:spPr/>
      <dgm:t>
        <a:bodyPr/>
        <a:lstStyle/>
        <a:p>
          <a:endParaRPr lang="en-US"/>
        </a:p>
      </dgm:t>
    </dgm:pt>
    <dgm:pt modelId="{C4F696B9-76D7-459D-8810-5B944279A59B}" type="sibTrans" cxnId="{62F8CD5A-24BC-4A6A-9016-33CF4F56460E}">
      <dgm:prSet/>
      <dgm:spPr/>
      <dgm:t>
        <a:bodyPr/>
        <a:lstStyle/>
        <a:p>
          <a:endParaRPr lang="en-US"/>
        </a:p>
      </dgm:t>
    </dgm:pt>
    <dgm:pt modelId="{9E3608B2-71E1-4946-BD79-EDC51498FCF0}" type="pres">
      <dgm:prSet presAssocID="{C1BC1635-AE35-4003-B4CA-059B8CA8A775}" presName="vert0" presStyleCnt="0">
        <dgm:presLayoutVars>
          <dgm:dir/>
          <dgm:animOne val="branch"/>
          <dgm:animLvl val="lvl"/>
        </dgm:presLayoutVars>
      </dgm:prSet>
      <dgm:spPr/>
      <dgm:t>
        <a:bodyPr/>
        <a:lstStyle/>
        <a:p>
          <a:endParaRPr lang="en-US"/>
        </a:p>
      </dgm:t>
    </dgm:pt>
    <dgm:pt modelId="{974910DF-75A3-40EA-A3D5-FF03C191C7A8}" type="pres">
      <dgm:prSet presAssocID="{ECD070EB-251A-4DFF-9E4D-4E79C40B5EE3}" presName="thickLine" presStyleLbl="alignNode1" presStyleIdx="0" presStyleCnt="13"/>
      <dgm:spPr/>
    </dgm:pt>
    <dgm:pt modelId="{1160F0FD-52CB-45EE-99D9-C43BD562B773}" type="pres">
      <dgm:prSet presAssocID="{ECD070EB-251A-4DFF-9E4D-4E79C40B5EE3}" presName="horz1" presStyleCnt="0"/>
      <dgm:spPr/>
    </dgm:pt>
    <dgm:pt modelId="{D3A200C7-80EF-401A-9785-C8216CF2B04C}" type="pres">
      <dgm:prSet presAssocID="{ECD070EB-251A-4DFF-9E4D-4E79C40B5EE3}" presName="tx1" presStyleLbl="revTx" presStyleIdx="0" presStyleCnt="13"/>
      <dgm:spPr/>
      <dgm:t>
        <a:bodyPr/>
        <a:lstStyle/>
        <a:p>
          <a:endParaRPr lang="en-US"/>
        </a:p>
      </dgm:t>
    </dgm:pt>
    <dgm:pt modelId="{10A623CD-71B7-43ED-ADB0-FC2F5CC40C1E}" type="pres">
      <dgm:prSet presAssocID="{ECD070EB-251A-4DFF-9E4D-4E79C40B5EE3}" presName="vert1" presStyleCnt="0"/>
      <dgm:spPr/>
    </dgm:pt>
    <dgm:pt modelId="{AAB7C6E8-15E9-40AC-AEB3-917E0178AE48}" type="pres">
      <dgm:prSet presAssocID="{A606FC37-770F-4002-87BA-2416C4B252A0}" presName="thickLine" presStyleLbl="alignNode1" presStyleIdx="1" presStyleCnt="13"/>
      <dgm:spPr/>
    </dgm:pt>
    <dgm:pt modelId="{EBDA6254-CDC1-47D7-9ACF-B5DA8469EA5C}" type="pres">
      <dgm:prSet presAssocID="{A606FC37-770F-4002-87BA-2416C4B252A0}" presName="horz1" presStyleCnt="0"/>
      <dgm:spPr/>
    </dgm:pt>
    <dgm:pt modelId="{A2ACF69D-33B5-4582-ACE6-82412BCD9018}" type="pres">
      <dgm:prSet presAssocID="{A606FC37-770F-4002-87BA-2416C4B252A0}" presName="tx1" presStyleLbl="revTx" presStyleIdx="1" presStyleCnt="13"/>
      <dgm:spPr/>
      <dgm:t>
        <a:bodyPr/>
        <a:lstStyle/>
        <a:p>
          <a:endParaRPr lang="en-US"/>
        </a:p>
      </dgm:t>
    </dgm:pt>
    <dgm:pt modelId="{C46D296D-A633-46CD-912D-0CD192045665}" type="pres">
      <dgm:prSet presAssocID="{A606FC37-770F-4002-87BA-2416C4B252A0}" presName="vert1" presStyleCnt="0"/>
      <dgm:spPr/>
    </dgm:pt>
    <dgm:pt modelId="{561B8497-5132-497A-B94E-C80D0ACBAF19}" type="pres">
      <dgm:prSet presAssocID="{48E4C971-E1D3-48C6-AEB8-6A6262AD050C}" presName="thickLine" presStyleLbl="alignNode1" presStyleIdx="2" presStyleCnt="13"/>
      <dgm:spPr/>
    </dgm:pt>
    <dgm:pt modelId="{2D727DC5-DCDC-4550-A366-5E18647C8AE3}" type="pres">
      <dgm:prSet presAssocID="{48E4C971-E1D3-48C6-AEB8-6A6262AD050C}" presName="horz1" presStyleCnt="0"/>
      <dgm:spPr/>
    </dgm:pt>
    <dgm:pt modelId="{26210AD3-09E5-44AC-A646-1047AC853FEA}" type="pres">
      <dgm:prSet presAssocID="{48E4C971-E1D3-48C6-AEB8-6A6262AD050C}" presName="tx1" presStyleLbl="revTx" presStyleIdx="2" presStyleCnt="13"/>
      <dgm:spPr/>
      <dgm:t>
        <a:bodyPr/>
        <a:lstStyle/>
        <a:p>
          <a:endParaRPr lang="en-US"/>
        </a:p>
      </dgm:t>
    </dgm:pt>
    <dgm:pt modelId="{387FAA5A-B6B7-40EC-8B10-14C507453578}" type="pres">
      <dgm:prSet presAssocID="{48E4C971-E1D3-48C6-AEB8-6A6262AD050C}" presName="vert1" presStyleCnt="0"/>
      <dgm:spPr/>
    </dgm:pt>
    <dgm:pt modelId="{253FEC9F-4B6F-402F-853C-DC4DE11CBD20}" type="pres">
      <dgm:prSet presAssocID="{06C47731-1096-4111-BFBA-2A09E9E4D2F2}" presName="thickLine" presStyleLbl="alignNode1" presStyleIdx="3" presStyleCnt="13"/>
      <dgm:spPr/>
    </dgm:pt>
    <dgm:pt modelId="{CB843639-2DA9-4C1A-834C-464C131C2873}" type="pres">
      <dgm:prSet presAssocID="{06C47731-1096-4111-BFBA-2A09E9E4D2F2}" presName="horz1" presStyleCnt="0"/>
      <dgm:spPr/>
    </dgm:pt>
    <dgm:pt modelId="{ED83F204-589A-4675-ADD2-B8102E1BF437}" type="pres">
      <dgm:prSet presAssocID="{06C47731-1096-4111-BFBA-2A09E9E4D2F2}" presName="tx1" presStyleLbl="revTx" presStyleIdx="3" presStyleCnt="13"/>
      <dgm:spPr/>
      <dgm:t>
        <a:bodyPr/>
        <a:lstStyle/>
        <a:p>
          <a:endParaRPr lang="en-US"/>
        </a:p>
      </dgm:t>
    </dgm:pt>
    <dgm:pt modelId="{58E3CE59-7B16-4BA6-9802-235FA1C23806}" type="pres">
      <dgm:prSet presAssocID="{06C47731-1096-4111-BFBA-2A09E9E4D2F2}" presName="vert1" presStyleCnt="0"/>
      <dgm:spPr/>
    </dgm:pt>
    <dgm:pt modelId="{B079380E-8BAC-4A51-B396-C50C0A4D2F38}" type="pres">
      <dgm:prSet presAssocID="{08294F11-B2FA-41FD-9A0D-90F0D1D51D38}" presName="thickLine" presStyleLbl="alignNode1" presStyleIdx="4" presStyleCnt="13"/>
      <dgm:spPr/>
    </dgm:pt>
    <dgm:pt modelId="{851D51F9-242A-4883-BF92-92B84B5DF8CD}" type="pres">
      <dgm:prSet presAssocID="{08294F11-B2FA-41FD-9A0D-90F0D1D51D38}" presName="horz1" presStyleCnt="0"/>
      <dgm:spPr/>
    </dgm:pt>
    <dgm:pt modelId="{61EF0710-4CEA-41E2-AD05-74DC2871965A}" type="pres">
      <dgm:prSet presAssocID="{08294F11-B2FA-41FD-9A0D-90F0D1D51D38}" presName="tx1" presStyleLbl="revTx" presStyleIdx="4" presStyleCnt="13"/>
      <dgm:spPr/>
      <dgm:t>
        <a:bodyPr/>
        <a:lstStyle/>
        <a:p>
          <a:endParaRPr lang="en-US"/>
        </a:p>
      </dgm:t>
    </dgm:pt>
    <dgm:pt modelId="{2B4DF227-C57C-47BF-80C0-3AD747AA4011}" type="pres">
      <dgm:prSet presAssocID="{08294F11-B2FA-41FD-9A0D-90F0D1D51D38}" presName="vert1" presStyleCnt="0"/>
      <dgm:spPr/>
    </dgm:pt>
    <dgm:pt modelId="{24CB3EAA-840C-465A-8A8F-31AECBA7C8C6}" type="pres">
      <dgm:prSet presAssocID="{9EC890F2-20BC-432C-8CEA-1D0BEB413138}" presName="thickLine" presStyleLbl="alignNode1" presStyleIdx="5" presStyleCnt="13"/>
      <dgm:spPr/>
    </dgm:pt>
    <dgm:pt modelId="{9182ADDD-4DE8-4F17-81E5-5F6416E90126}" type="pres">
      <dgm:prSet presAssocID="{9EC890F2-20BC-432C-8CEA-1D0BEB413138}" presName="horz1" presStyleCnt="0"/>
      <dgm:spPr/>
    </dgm:pt>
    <dgm:pt modelId="{2B84FC16-A0D4-40C9-AEA1-E48ED0A33117}" type="pres">
      <dgm:prSet presAssocID="{9EC890F2-20BC-432C-8CEA-1D0BEB413138}" presName="tx1" presStyleLbl="revTx" presStyleIdx="5" presStyleCnt="13"/>
      <dgm:spPr/>
      <dgm:t>
        <a:bodyPr/>
        <a:lstStyle/>
        <a:p>
          <a:endParaRPr lang="en-US"/>
        </a:p>
      </dgm:t>
    </dgm:pt>
    <dgm:pt modelId="{CFE14FF4-E812-4341-A690-BEDB2DE988EF}" type="pres">
      <dgm:prSet presAssocID="{9EC890F2-20BC-432C-8CEA-1D0BEB413138}" presName="vert1" presStyleCnt="0"/>
      <dgm:spPr/>
    </dgm:pt>
    <dgm:pt modelId="{C1F44DA5-4B40-47BB-B7CE-305751DF6221}" type="pres">
      <dgm:prSet presAssocID="{87465B0F-AA2D-4323-ACF4-DE80242CCC08}" presName="thickLine" presStyleLbl="alignNode1" presStyleIdx="6" presStyleCnt="13"/>
      <dgm:spPr/>
    </dgm:pt>
    <dgm:pt modelId="{0C274576-3834-4C70-AD6F-E46581EA4E58}" type="pres">
      <dgm:prSet presAssocID="{87465B0F-AA2D-4323-ACF4-DE80242CCC08}" presName="horz1" presStyleCnt="0"/>
      <dgm:spPr/>
    </dgm:pt>
    <dgm:pt modelId="{5D49DFE4-562E-424E-BED8-0796918AD6DE}" type="pres">
      <dgm:prSet presAssocID="{87465B0F-AA2D-4323-ACF4-DE80242CCC08}" presName="tx1" presStyleLbl="revTx" presStyleIdx="6" presStyleCnt="13"/>
      <dgm:spPr/>
      <dgm:t>
        <a:bodyPr/>
        <a:lstStyle/>
        <a:p>
          <a:endParaRPr lang="en-US"/>
        </a:p>
      </dgm:t>
    </dgm:pt>
    <dgm:pt modelId="{96F6150C-704B-446A-820B-76BC18F31277}" type="pres">
      <dgm:prSet presAssocID="{87465B0F-AA2D-4323-ACF4-DE80242CCC08}" presName="vert1" presStyleCnt="0"/>
      <dgm:spPr/>
    </dgm:pt>
    <dgm:pt modelId="{AF085F43-91EE-4E67-87A3-ED251C28189F}" type="pres">
      <dgm:prSet presAssocID="{58023AA0-5D2F-404F-97C4-BFFCC6D770EE}" presName="thickLine" presStyleLbl="alignNode1" presStyleIdx="7" presStyleCnt="13"/>
      <dgm:spPr/>
    </dgm:pt>
    <dgm:pt modelId="{14E9DE75-B9DA-4453-A065-E81CE386E73E}" type="pres">
      <dgm:prSet presAssocID="{58023AA0-5D2F-404F-97C4-BFFCC6D770EE}" presName="horz1" presStyleCnt="0"/>
      <dgm:spPr/>
    </dgm:pt>
    <dgm:pt modelId="{0B75C1A0-AF34-43D3-A589-0BDE136025E8}" type="pres">
      <dgm:prSet presAssocID="{58023AA0-5D2F-404F-97C4-BFFCC6D770EE}" presName="tx1" presStyleLbl="revTx" presStyleIdx="7" presStyleCnt="13"/>
      <dgm:spPr/>
      <dgm:t>
        <a:bodyPr/>
        <a:lstStyle/>
        <a:p>
          <a:endParaRPr lang="en-US"/>
        </a:p>
      </dgm:t>
    </dgm:pt>
    <dgm:pt modelId="{AA7E74FF-1373-4C3F-8D20-22A736549D8C}" type="pres">
      <dgm:prSet presAssocID="{58023AA0-5D2F-404F-97C4-BFFCC6D770EE}" presName="vert1" presStyleCnt="0"/>
      <dgm:spPr/>
    </dgm:pt>
    <dgm:pt modelId="{2C245724-6E79-48C1-A68E-566F6F10581C}" type="pres">
      <dgm:prSet presAssocID="{479D4947-9086-4248-84A5-2591189FCC30}" presName="thickLine" presStyleLbl="alignNode1" presStyleIdx="8" presStyleCnt="13"/>
      <dgm:spPr/>
    </dgm:pt>
    <dgm:pt modelId="{D7FFBFF6-4458-4F0E-BE23-91006F69E6AA}" type="pres">
      <dgm:prSet presAssocID="{479D4947-9086-4248-84A5-2591189FCC30}" presName="horz1" presStyleCnt="0"/>
      <dgm:spPr/>
    </dgm:pt>
    <dgm:pt modelId="{F0580FDF-CDCB-4CB2-946F-7FD5601EB07F}" type="pres">
      <dgm:prSet presAssocID="{479D4947-9086-4248-84A5-2591189FCC30}" presName="tx1" presStyleLbl="revTx" presStyleIdx="8" presStyleCnt="13"/>
      <dgm:spPr/>
      <dgm:t>
        <a:bodyPr/>
        <a:lstStyle/>
        <a:p>
          <a:endParaRPr lang="en-US"/>
        </a:p>
      </dgm:t>
    </dgm:pt>
    <dgm:pt modelId="{B482B404-DFA0-4111-8850-9DEF1011BACD}" type="pres">
      <dgm:prSet presAssocID="{479D4947-9086-4248-84A5-2591189FCC30}" presName="vert1" presStyleCnt="0"/>
      <dgm:spPr/>
    </dgm:pt>
    <dgm:pt modelId="{0098F6E7-2BA9-4C98-AAD5-A50B9EBD3058}" type="pres">
      <dgm:prSet presAssocID="{D6B7A29C-39DC-42E5-822C-2BB6ED2A2C4C}" presName="thickLine" presStyleLbl="alignNode1" presStyleIdx="9" presStyleCnt="13"/>
      <dgm:spPr/>
    </dgm:pt>
    <dgm:pt modelId="{0BD66FCA-E749-44E3-AA0F-264772C31F6C}" type="pres">
      <dgm:prSet presAssocID="{D6B7A29C-39DC-42E5-822C-2BB6ED2A2C4C}" presName="horz1" presStyleCnt="0"/>
      <dgm:spPr/>
    </dgm:pt>
    <dgm:pt modelId="{A114FECF-D73D-4F6C-8F18-02BEDF02AEB8}" type="pres">
      <dgm:prSet presAssocID="{D6B7A29C-39DC-42E5-822C-2BB6ED2A2C4C}" presName="tx1" presStyleLbl="revTx" presStyleIdx="9" presStyleCnt="13"/>
      <dgm:spPr/>
      <dgm:t>
        <a:bodyPr/>
        <a:lstStyle/>
        <a:p>
          <a:endParaRPr lang="en-US"/>
        </a:p>
      </dgm:t>
    </dgm:pt>
    <dgm:pt modelId="{21D395B2-9546-458D-9909-81B370BD0F4E}" type="pres">
      <dgm:prSet presAssocID="{D6B7A29C-39DC-42E5-822C-2BB6ED2A2C4C}" presName="vert1" presStyleCnt="0"/>
      <dgm:spPr/>
    </dgm:pt>
    <dgm:pt modelId="{C06ECBEE-69CF-4FE1-A41A-67F7E813C118}" type="pres">
      <dgm:prSet presAssocID="{41FF087B-05FE-4D12-BFD3-88A8A51F33AD}" presName="thickLine" presStyleLbl="alignNode1" presStyleIdx="10" presStyleCnt="13"/>
      <dgm:spPr/>
    </dgm:pt>
    <dgm:pt modelId="{67B8D08A-7A3F-457C-8489-9090DA2C6DEB}" type="pres">
      <dgm:prSet presAssocID="{41FF087B-05FE-4D12-BFD3-88A8A51F33AD}" presName="horz1" presStyleCnt="0"/>
      <dgm:spPr/>
    </dgm:pt>
    <dgm:pt modelId="{DF319106-4B38-4F7B-9B97-427ACC1E415E}" type="pres">
      <dgm:prSet presAssocID="{41FF087B-05FE-4D12-BFD3-88A8A51F33AD}" presName="tx1" presStyleLbl="revTx" presStyleIdx="10" presStyleCnt="13"/>
      <dgm:spPr/>
      <dgm:t>
        <a:bodyPr/>
        <a:lstStyle/>
        <a:p>
          <a:endParaRPr lang="en-US"/>
        </a:p>
      </dgm:t>
    </dgm:pt>
    <dgm:pt modelId="{4D0A44A2-58E0-47A5-89FD-06739F807637}" type="pres">
      <dgm:prSet presAssocID="{41FF087B-05FE-4D12-BFD3-88A8A51F33AD}" presName="vert1" presStyleCnt="0"/>
      <dgm:spPr/>
    </dgm:pt>
    <dgm:pt modelId="{60EB5E74-77AB-45E4-8E12-05E2DB3656BB}" type="pres">
      <dgm:prSet presAssocID="{49FD59A5-573E-4445-8D84-38BCF3C579FC}" presName="thickLine" presStyleLbl="alignNode1" presStyleIdx="11" presStyleCnt="13"/>
      <dgm:spPr/>
    </dgm:pt>
    <dgm:pt modelId="{5BF7B567-E619-4C63-A49F-5F25E68DE287}" type="pres">
      <dgm:prSet presAssocID="{49FD59A5-573E-4445-8D84-38BCF3C579FC}" presName="horz1" presStyleCnt="0"/>
      <dgm:spPr/>
    </dgm:pt>
    <dgm:pt modelId="{D5DC3B74-44D6-4262-9FAE-2C4F00717767}" type="pres">
      <dgm:prSet presAssocID="{49FD59A5-573E-4445-8D84-38BCF3C579FC}" presName="tx1" presStyleLbl="revTx" presStyleIdx="11" presStyleCnt="13"/>
      <dgm:spPr/>
      <dgm:t>
        <a:bodyPr/>
        <a:lstStyle/>
        <a:p>
          <a:endParaRPr lang="en-US"/>
        </a:p>
      </dgm:t>
    </dgm:pt>
    <dgm:pt modelId="{7B42C42D-864A-4AE5-A666-ED5D175F8C01}" type="pres">
      <dgm:prSet presAssocID="{49FD59A5-573E-4445-8D84-38BCF3C579FC}" presName="vert1" presStyleCnt="0"/>
      <dgm:spPr/>
    </dgm:pt>
    <dgm:pt modelId="{4E4C1831-67C8-4513-BBFC-BEFE3B1AB966}" type="pres">
      <dgm:prSet presAssocID="{83D4DC1A-88A7-4795-AD53-20B17B703C5D}" presName="thickLine" presStyleLbl="alignNode1" presStyleIdx="12" presStyleCnt="13"/>
      <dgm:spPr/>
    </dgm:pt>
    <dgm:pt modelId="{EAD6FBFA-D30F-43DC-9161-EED3D6D75E1A}" type="pres">
      <dgm:prSet presAssocID="{83D4DC1A-88A7-4795-AD53-20B17B703C5D}" presName="horz1" presStyleCnt="0"/>
      <dgm:spPr/>
    </dgm:pt>
    <dgm:pt modelId="{505DC43C-6FA9-4660-9B55-B872F229F8FE}" type="pres">
      <dgm:prSet presAssocID="{83D4DC1A-88A7-4795-AD53-20B17B703C5D}" presName="tx1" presStyleLbl="revTx" presStyleIdx="12" presStyleCnt="13"/>
      <dgm:spPr/>
      <dgm:t>
        <a:bodyPr/>
        <a:lstStyle/>
        <a:p>
          <a:endParaRPr lang="en-US"/>
        </a:p>
      </dgm:t>
    </dgm:pt>
    <dgm:pt modelId="{4751983D-0485-403F-B849-9D372540674F}" type="pres">
      <dgm:prSet presAssocID="{83D4DC1A-88A7-4795-AD53-20B17B703C5D}" presName="vert1" presStyleCnt="0"/>
      <dgm:spPr/>
    </dgm:pt>
  </dgm:ptLst>
  <dgm:cxnLst>
    <dgm:cxn modelId="{043FCA36-CA1F-4039-8421-A58864487CD8}" type="presOf" srcId="{83D4DC1A-88A7-4795-AD53-20B17B703C5D}" destId="{505DC43C-6FA9-4660-9B55-B872F229F8FE}" srcOrd="0" destOrd="0" presId="urn:microsoft.com/office/officeart/2008/layout/LinedList"/>
    <dgm:cxn modelId="{1F326A2C-9392-49DF-B0A2-4BF0D11AF010}" type="presOf" srcId="{41FF087B-05FE-4D12-BFD3-88A8A51F33AD}" destId="{DF319106-4B38-4F7B-9B97-427ACC1E415E}" srcOrd="0" destOrd="0" presId="urn:microsoft.com/office/officeart/2008/layout/LinedList"/>
    <dgm:cxn modelId="{9CC9505B-53EA-4330-9D29-D73222D4B799}" srcId="{C1BC1635-AE35-4003-B4CA-059B8CA8A775}" destId="{87465B0F-AA2D-4323-ACF4-DE80242CCC08}" srcOrd="6" destOrd="0" parTransId="{C4002E44-6402-4C68-823E-F83022C4436F}" sibTransId="{F8573ECD-D576-4B41-AC2A-BE461C21A5FF}"/>
    <dgm:cxn modelId="{62F8CD5A-24BC-4A6A-9016-33CF4F56460E}" srcId="{C1BC1635-AE35-4003-B4CA-059B8CA8A775}" destId="{83D4DC1A-88A7-4795-AD53-20B17B703C5D}" srcOrd="12" destOrd="0" parTransId="{5E90AC84-E99E-4362-891C-095E1E1DA154}" sibTransId="{C4F696B9-76D7-459D-8810-5B944279A59B}"/>
    <dgm:cxn modelId="{93C49A03-38B0-43D5-BA0A-B592D19691EE}" srcId="{C1BC1635-AE35-4003-B4CA-059B8CA8A775}" destId="{9EC890F2-20BC-432C-8CEA-1D0BEB413138}" srcOrd="5" destOrd="0" parTransId="{FD10DB5E-4944-4FBA-AC78-736E26D79AE9}" sibTransId="{3B5063E3-32A7-4431-AA37-C3D966309C59}"/>
    <dgm:cxn modelId="{5D1B4339-6CC7-402B-B7BA-55A1F3C12799}" type="presOf" srcId="{C1BC1635-AE35-4003-B4CA-059B8CA8A775}" destId="{9E3608B2-71E1-4946-BD79-EDC51498FCF0}" srcOrd="0" destOrd="0" presId="urn:microsoft.com/office/officeart/2008/layout/LinedList"/>
    <dgm:cxn modelId="{531ADDBE-1E13-4440-9238-597726CA315B}" srcId="{C1BC1635-AE35-4003-B4CA-059B8CA8A775}" destId="{49FD59A5-573E-4445-8D84-38BCF3C579FC}" srcOrd="11" destOrd="0" parTransId="{FE0E0228-90F7-4B61-A8C1-0607B09032F6}" sibTransId="{D0D4B66A-FCE1-4EA2-9748-07A6CB479E54}"/>
    <dgm:cxn modelId="{928A5E90-E16D-4D75-8F70-7AD82A29A4E4}" srcId="{C1BC1635-AE35-4003-B4CA-059B8CA8A775}" destId="{08294F11-B2FA-41FD-9A0D-90F0D1D51D38}" srcOrd="4" destOrd="0" parTransId="{A5B5EC50-55B0-4E80-8221-54D21525B27C}" sibTransId="{CF45B52D-983F-4871-A491-52162C5A8F9E}"/>
    <dgm:cxn modelId="{6902EFFF-88C1-4DB0-9258-3D45202531F7}" type="presOf" srcId="{08294F11-B2FA-41FD-9A0D-90F0D1D51D38}" destId="{61EF0710-4CEA-41E2-AD05-74DC2871965A}" srcOrd="0" destOrd="0" presId="urn:microsoft.com/office/officeart/2008/layout/LinedList"/>
    <dgm:cxn modelId="{727E9343-28C8-4826-A5F0-BD79657CB83E}" type="presOf" srcId="{D6B7A29C-39DC-42E5-822C-2BB6ED2A2C4C}" destId="{A114FECF-D73D-4F6C-8F18-02BEDF02AEB8}" srcOrd="0" destOrd="0" presId="urn:microsoft.com/office/officeart/2008/layout/LinedList"/>
    <dgm:cxn modelId="{2D2E5870-D06A-4F69-9A8B-5910390E4C65}" srcId="{C1BC1635-AE35-4003-B4CA-059B8CA8A775}" destId="{58023AA0-5D2F-404F-97C4-BFFCC6D770EE}" srcOrd="7" destOrd="0" parTransId="{3AFC0347-6AFE-4C8B-B6C9-2BB388925CA4}" sibTransId="{4CA22CD7-70C0-4B92-8101-0A77F1675685}"/>
    <dgm:cxn modelId="{B61AF271-CEF9-4A5F-8FF5-27C2E5A37BB7}" type="presOf" srcId="{49FD59A5-573E-4445-8D84-38BCF3C579FC}" destId="{D5DC3B74-44D6-4262-9FAE-2C4F00717767}" srcOrd="0" destOrd="0" presId="urn:microsoft.com/office/officeart/2008/layout/LinedList"/>
    <dgm:cxn modelId="{72472E0B-3CAE-4553-AA8B-DD57A558A05B}" srcId="{C1BC1635-AE35-4003-B4CA-059B8CA8A775}" destId="{D6B7A29C-39DC-42E5-822C-2BB6ED2A2C4C}" srcOrd="9" destOrd="0" parTransId="{8198E778-D38D-456E-BA8D-4147C844784A}" sibTransId="{6D7AF36F-8BF6-4C76-89F0-097217692074}"/>
    <dgm:cxn modelId="{E6318A00-E86D-412D-9502-D7F11D043906}" type="presOf" srcId="{ECD070EB-251A-4DFF-9E4D-4E79C40B5EE3}" destId="{D3A200C7-80EF-401A-9785-C8216CF2B04C}" srcOrd="0" destOrd="0" presId="urn:microsoft.com/office/officeart/2008/layout/LinedList"/>
    <dgm:cxn modelId="{3C1EF2F9-0B10-4789-A122-3ED2828550B8}" srcId="{C1BC1635-AE35-4003-B4CA-059B8CA8A775}" destId="{48E4C971-E1D3-48C6-AEB8-6A6262AD050C}" srcOrd="2" destOrd="0" parTransId="{A5DFACD1-44EA-4597-BD7B-20F657DE4BA2}" sibTransId="{06AD38B5-65A0-47A1-A227-0EFEEC8E29B0}"/>
    <dgm:cxn modelId="{73F23A64-8CA0-4B2E-AF50-6677E6149244}" srcId="{C1BC1635-AE35-4003-B4CA-059B8CA8A775}" destId="{41FF087B-05FE-4D12-BFD3-88A8A51F33AD}" srcOrd="10" destOrd="0" parTransId="{8F4E1B14-0A8F-48DB-8C6C-984F13B8C000}" sibTransId="{A6329E14-1292-4A1D-9D3E-87AC1C3A184D}"/>
    <dgm:cxn modelId="{36E52685-87E0-42D8-8C45-A6FEB1867999}" type="presOf" srcId="{479D4947-9086-4248-84A5-2591189FCC30}" destId="{F0580FDF-CDCB-4CB2-946F-7FD5601EB07F}" srcOrd="0" destOrd="0" presId="urn:microsoft.com/office/officeart/2008/layout/LinedList"/>
    <dgm:cxn modelId="{634642DC-41DD-4317-894B-BE69B6EEF1EC}" srcId="{C1BC1635-AE35-4003-B4CA-059B8CA8A775}" destId="{06C47731-1096-4111-BFBA-2A09E9E4D2F2}" srcOrd="3" destOrd="0" parTransId="{0EDE8295-3A79-46B0-BC60-218D017C3971}" sibTransId="{FF760E52-ED0B-4429-986A-A5C6F6656035}"/>
    <dgm:cxn modelId="{16D0DEA4-C3F5-4CBD-B81B-85B9E490AFD5}" srcId="{C1BC1635-AE35-4003-B4CA-059B8CA8A775}" destId="{479D4947-9086-4248-84A5-2591189FCC30}" srcOrd="8" destOrd="0" parTransId="{48107272-CA6B-4A2C-A381-CBD2674FFA7F}" sibTransId="{A52BDCC5-83D5-42DE-A207-F4C98EFA2527}"/>
    <dgm:cxn modelId="{70A249FE-D943-4ACA-B837-73B66EC513D6}" type="presOf" srcId="{A606FC37-770F-4002-87BA-2416C4B252A0}" destId="{A2ACF69D-33B5-4582-ACE6-82412BCD9018}" srcOrd="0" destOrd="0" presId="urn:microsoft.com/office/officeart/2008/layout/LinedList"/>
    <dgm:cxn modelId="{C9323F7C-2A1E-4B86-AA5F-ED0A592C1255}" type="presOf" srcId="{48E4C971-E1D3-48C6-AEB8-6A6262AD050C}" destId="{26210AD3-09E5-44AC-A646-1047AC853FEA}" srcOrd="0" destOrd="0" presId="urn:microsoft.com/office/officeart/2008/layout/LinedList"/>
    <dgm:cxn modelId="{D14EB3BE-810F-40D8-8D9C-AEE657BAC642}" srcId="{C1BC1635-AE35-4003-B4CA-059B8CA8A775}" destId="{A606FC37-770F-4002-87BA-2416C4B252A0}" srcOrd="1" destOrd="0" parTransId="{8C7B26E6-E100-40E4-8AB5-932AD64238A8}" sibTransId="{5A7F0545-D29F-45B1-8626-3F4716EF0F3B}"/>
    <dgm:cxn modelId="{479811E6-5B38-415E-B407-AE33DB4BD31D}" type="presOf" srcId="{87465B0F-AA2D-4323-ACF4-DE80242CCC08}" destId="{5D49DFE4-562E-424E-BED8-0796918AD6DE}" srcOrd="0" destOrd="0" presId="urn:microsoft.com/office/officeart/2008/layout/LinedList"/>
    <dgm:cxn modelId="{010E3208-3DC8-45CD-B346-432625693796}" srcId="{C1BC1635-AE35-4003-B4CA-059B8CA8A775}" destId="{ECD070EB-251A-4DFF-9E4D-4E79C40B5EE3}" srcOrd="0" destOrd="0" parTransId="{5C3AE88E-14F5-40B1-9229-A5AFA046BA5D}" sibTransId="{D2911422-B040-4E7A-A051-A80C35133624}"/>
    <dgm:cxn modelId="{A4372DE4-B180-404D-A02D-9955F2D37CF8}" type="presOf" srcId="{58023AA0-5D2F-404F-97C4-BFFCC6D770EE}" destId="{0B75C1A0-AF34-43D3-A589-0BDE136025E8}" srcOrd="0" destOrd="0" presId="urn:microsoft.com/office/officeart/2008/layout/LinedList"/>
    <dgm:cxn modelId="{B5B8E730-5094-4CD8-8B3B-36F4337898EF}" type="presOf" srcId="{9EC890F2-20BC-432C-8CEA-1D0BEB413138}" destId="{2B84FC16-A0D4-40C9-AEA1-E48ED0A33117}" srcOrd="0" destOrd="0" presId="urn:microsoft.com/office/officeart/2008/layout/LinedList"/>
    <dgm:cxn modelId="{36D37D11-9262-455D-ADA4-56F7BF8EA4DC}" type="presOf" srcId="{06C47731-1096-4111-BFBA-2A09E9E4D2F2}" destId="{ED83F204-589A-4675-ADD2-B8102E1BF437}" srcOrd="0" destOrd="0" presId="urn:microsoft.com/office/officeart/2008/layout/LinedList"/>
    <dgm:cxn modelId="{B2C74398-E0C6-467D-90E7-DC89AACB0A10}" type="presParOf" srcId="{9E3608B2-71E1-4946-BD79-EDC51498FCF0}" destId="{974910DF-75A3-40EA-A3D5-FF03C191C7A8}" srcOrd="0" destOrd="0" presId="urn:microsoft.com/office/officeart/2008/layout/LinedList"/>
    <dgm:cxn modelId="{3BB9E9B1-F29F-4CE2-8EDE-EEBD9AF0D2FA}" type="presParOf" srcId="{9E3608B2-71E1-4946-BD79-EDC51498FCF0}" destId="{1160F0FD-52CB-45EE-99D9-C43BD562B773}" srcOrd="1" destOrd="0" presId="urn:microsoft.com/office/officeart/2008/layout/LinedList"/>
    <dgm:cxn modelId="{982E98C7-4E2F-43AB-89A7-CE71A133A55D}" type="presParOf" srcId="{1160F0FD-52CB-45EE-99D9-C43BD562B773}" destId="{D3A200C7-80EF-401A-9785-C8216CF2B04C}" srcOrd="0" destOrd="0" presId="urn:microsoft.com/office/officeart/2008/layout/LinedList"/>
    <dgm:cxn modelId="{AED7AF90-9954-46C0-8C3E-D5E3153E057F}" type="presParOf" srcId="{1160F0FD-52CB-45EE-99D9-C43BD562B773}" destId="{10A623CD-71B7-43ED-ADB0-FC2F5CC40C1E}" srcOrd="1" destOrd="0" presId="urn:microsoft.com/office/officeart/2008/layout/LinedList"/>
    <dgm:cxn modelId="{3985C59F-DC65-4632-BA9D-0FD4074C5621}" type="presParOf" srcId="{9E3608B2-71E1-4946-BD79-EDC51498FCF0}" destId="{AAB7C6E8-15E9-40AC-AEB3-917E0178AE48}" srcOrd="2" destOrd="0" presId="urn:microsoft.com/office/officeart/2008/layout/LinedList"/>
    <dgm:cxn modelId="{E33C5B37-C1B7-4676-814B-F150AC8D4CD2}" type="presParOf" srcId="{9E3608B2-71E1-4946-BD79-EDC51498FCF0}" destId="{EBDA6254-CDC1-47D7-9ACF-B5DA8469EA5C}" srcOrd="3" destOrd="0" presId="urn:microsoft.com/office/officeart/2008/layout/LinedList"/>
    <dgm:cxn modelId="{D0116649-EDDF-4288-AF4F-8937FC536148}" type="presParOf" srcId="{EBDA6254-CDC1-47D7-9ACF-B5DA8469EA5C}" destId="{A2ACF69D-33B5-4582-ACE6-82412BCD9018}" srcOrd="0" destOrd="0" presId="urn:microsoft.com/office/officeart/2008/layout/LinedList"/>
    <dgm:cxn modelId="{E9D7D3EE-ADED-41B2-86D0-175C82C4FE7A}" type="presParOf" srcId="{EBDA6254-CDC1-47D7-9ACF-B5DA8469EA5C}" destId="{C46D296D-A633-46CD-912D-0CD192045665}" srcOrd="1" destOrd="0" presId="urn:microsoft.com/office/officeart/2008/layout/LinedList"/>
    <dgm:cxn modelId="{C5E1D05E-8C46-408E-AC4F-CBF7B9522038}" type="presParOf" srcId="{9E3608B2-71E1-4946-BD79-EDC51498FCF0}" destId="{561B8497-5132-497A-B94E-C80D0ACBAF19}" srcOrd="4" destOrd="0" presId="urn:microsoft.com/office/officeart/2008/layout/LinedList"/>
    <dgm:cxn modelId="{9D97EF2B-86AB-419C-998C-55620B81FD0B}" type="presParOf" srcId="{9E3608B2-71E1-4946-BD79-EDC51498FCF0}" destId="{2D727DC5-DCDC-4550-A366-5E18647C8AE3}" srcOrd="5" destOrd="0" presId="urn:microsoft.com/office/officeart/2008/layout/LinedList"/>
    <dgm:cxn modelId="{EBF1799D-8EE1-4A21-96FA-E2A8A3C8ACF5}" type="presParOf" srcId="{2D727DC5-DCDC-4550-A366-5E18647C8AE3}" destId="{26210AD3-09E5-44AC-A646-1047AC853FEA}" srcOrd="0" destOrd="0" presId="urn:microsoft.com/office/officeart/2008/layout/LinedList"/>
    <dgm:cxn modelId="{4314D154-4057-41AA-B413-DAB354343F76}" type="presParOf" srcId="{2D727DC5-DCDC-4550-A366-5E18647C8AE3}" destId="{387FAA5A-B6B7-40EC-8B10-14C507453578}" srcOrd="1" destOrd="0" presId="urn:microsoft.com/office/officeart/2008/layout/LinedList"/>
    <dgm:cxn modelId="{8CD1EF2C-35BA-4342-B8D8-492C8BDA002D}" type="presParOf" srcId="{9E3608B2-71E1-4946-BD79-EDC51498FCF0}" destId="{253FEC9F-4B6F-402F-853C-DC4DE11CBD20}" srcOrd="6" destOrd="0" presId="urn:microsoft.com/office/officeart/2008/layout/LinedList"/>
    <dgm:cxn modelId="{EF36ADC8-430C-4658-B3EC-36588830420F}" type="presParOf" srcId="{9E3608B2-71E1-4946-BD79-EDC51498FCF0}" destId="{CB843639-2DA9-4C1A-834C-464C131C2873}" srcOrd="7" destOrd="0" presId="urn:microsoft.com/office/officeart/2008/layout/LinedList"/>
    <dgm:cxn modelId="{CB2DDDA4-C495-48E4-A4D5-2C9DED7C0AED}" type="presParOf" srcId="{CB843639-2DA9-4C1A-834C-464C131C2873}" destId="{ED83F204-589A-4675-ADD2-B8102E1BF437}" srcOrd="0" destOrd="0" presId="urn:microsoft.com/office/officeart/2008/layout/LinedList"/>
    <dgm:cxn modelId="{76015666-7656-485F-B14B-439AEC4D5F4C}" type="presParOf" srcId="{CB843639-2DA9-4C1A-834C-464C131C2873}" destId="{58E3CE59-7B16-4BA6-9802-235FA1C23806}" srcOrd="1" destOrd="0" presId="urn:microsoft.com/office/officeart/2008/layout/LinedList"/>
    <dgm:cxn modelId="{0DDA01E3-266E-424D-A3E5-A251052FF702}" type="presParOf" srcId="{9E3608B2-71E1-4946-BD79-EDC51498FCF0}" destId="{B079380E-8BAC-4A51-B396-C50C0A4D2F38}" srcOrd="8" destOrd="0" presId="urn:microsoft.com/office/officeart/2008/layout/LinedList"/>
    <dgm:cxn modelId="{2C69ABEE-E7C7-4DFB-AD25-F5ED3B79F3A1}" type="presParOf" srcId="{9E3608B2-71E1-4946-BD79-EDC51498FCF0}" destId="{851D51F9-242A-4883-BF92-92B84B5DF8CD}" srcOrd="9" destOrd="0" presId="urn:microsoft.com/office/officeart/2008/layout/LinedList"/>
    <dgm:cxn modelId="{A38965D2-9C23-42C5-ADA1-58E83A7A89FC}" type="presParOf" srcId="{851D51F9-242A-4883-BF92-92B84B5DF8CD}" destId="{61EF0710-4CEA-41E2-AD05-74DC2871965A}" srcOrd="0" destOrd="0" presId="urn:microsoft.com/office/officeart/2008/layout/LinedList"/>
    <dgm:cxn modelId="{56122337-ADF8-43A6-BAA8-5050EE8D2915}" type="presParOf" srcId="{851D51F9-242A-4883-BF92-92B84B5DF8CD}" destId="{2B4DF227-C57C-47BF-80C0-3AD747AA4011}" srcOrd="1" destOrd="0" presId="urn:microsoft.com/office/officeart/2008/layout/LinedList"/>
    <dgm:cxn modelId="{E432C10B-A366-4C31-B004-D49557786842}" type="presParOf" srcId="{9E3608B2-71E1-4946-BD79-EDC51498FCF0}" destId="{24CB3EAA-840C-465A-8A8F-31AECBA7C8C6}" srcOrd="10" destOrd="0" presId="urn:microsoft.com/office/officeart/2008/layout/LinedList"/>
    <dgm:cxn modelId="{0BFC732B-BCFC-4E47-8808-57408551C5B0}" type="presParOf" srcId="{9E3608B2-71E1-4946-BD79-EDC51498FCF0}" destId="{9182ADDD-4DE8-4F17-81E5-5F6416E90126}" srcOrd="11" destOrd="0" presId="urn:microsoft.com/office/officeart/2008/layout/LinedList"/>
    <dgm:cxn modelId="{12A5EF41-1F88-40A9-A2D0-E3129C130CD1}" type="presParOf" srcId="{9182ADDD-4DE8-4F17-81E5-5F6416E90126}" destId="{2B84FC16-A0D4-40C9-AEA1-E48ED0A33117}" srcOrd="0" destOrd="0" presId="urn:microsoft.com/office/officeart/2008/layout/LinedList"/>
    <dgm:cxn modelId="{402730D9-F728-4F6B-A1F2-285C6F51C4F7}" type="presParOf" srcId="{9182ADDD-4DE8-4F17-81E5-5F6416E90126}" destId="{CFE14FF4-E812-4341-A690-BEDB2DE988EF}" srcOrd="1" destOrd="0" presId="urn:microsoft.com/office/officeart/2008/layout/LinedList"/>
    <dgm:cxn modelId="{E89075C8-7240-46E2-8F0C-7642E376A4FF}" type="presParOf" srcId="{9E3608B2-71E1-4946-BD79-EDC51498FCF0}" destId="{C1F44DA5-4B40-47BB-B7CE-305751DF6221}" srcOrd="12" destOrd="0" presId="urn:microsoft.com/office/officeart/2008/layout/LinedList"/>
    <dgm:cxn modelId="{910F235B-FE4C-4EF7-BF95-9882494407FD}" type="presParOf" srcId="{9E3608B2-71E1-4946-BD79-EDC51498FCF0}" destId="{0C274576-3834-4C70-AD6F-E46581EA4E58}" srcOrd="13" destOrd="0" presId="urn:microsoft.com/office/officeart/2008/layout/LinedList"/>
    <dgm:cxn modelId="{DE6FC957-BCC8-4D2D-A542-B7709D62107D}" type="presParOf" srcId="{0C274576-3834-4C70-AD6F-E46581EA4E58}" destId="{5D49DFE4-562E-424E-BED8-0796918AD6DE}" srcOrd="0" destOrd="0" presId="urn:microsoft.com/office/officeart/2008/layout/LinedList"/>
    <dgm:cxn modelId="{82C0C277-3E1F-4EC2-A3AA-E8F84D922517}" type="presParOf" srcId="{0C274576-3834-4C70-AD6F-E46581EA4E58}" destId="{96F6150C-704B-446A-820B-76BC18F31277}" srcOrd="1" destOrd="0" presId="urn:microsoft.com/office/officeart/2008/layout/LinedList"/>
    <dgm:cxn modelId="{F0EE2144-64CC-424A-937A-FF8B2B7397E8}" type="presParOf" srcId="{9E3608B2-71E1-4946-BD79-EDC51498FCF0}" destId="{AF085F43-91EE-4E67-87A3-ED251C28189F}" srcOrd="14" destOrd="0" presId="urn:microsoft.com/office/officeart/2008/layout/LinedList"/>
    <dgm:cxn modelId="{DD24D1D6-AA46-4879-B9FD-72C4A8CE4CF0}" type="presParOf" srcId="{9E3608B2-71E1-4946-BD79-EDC51498FCF0}" destId="{14E9DE75-B9DA-4453-A065-E81CE386E73E}" srcOrd="15" destOrd="0" presId="urn:microsoft.com/office/officeart/2008/layout/LinedList"/>
    <dgm:cxn modelId="{73373A56-DD8B-4490-B969-2DDAE77A4430}" type="presParOf" srcId="{14E9DE75-B9DA-4453-A065-E81CE386E73E}" destId="{0B75C1A0-AF34-43D3-A589-0BDE136025E8}" srcOrd="0" destOrd="0" presId="urn:microsoft.com/office/officeart/2008/layout/LinedList"/>
    <dgm:cxn modelId="{A9EDB932-32D3-4CDE-A5CB-FBCF60EE0724}" type="presParOf" srcId="{14E9DE75-B9DA-4453-A065-E81CE386E73E}" destId="{AA7E74FF-1373-4C3F-8D20-22A736549D8C}" srcOrd="1" destOrd="0" presId="urn:microsoft.com/office/officeart/2008/layout/LinedList"/>
    <dgm:cxn modelId="{8FC50FC4-244D-4B62-9A60-EA79E7FACCD6}" type="presParOf" srcId="{9E3608B2-71E1-4946-BD79-EDC51498FCF0}" destId="{2C245724-6E79-48C1-A68E-566F6F10581C}" srcOrd="16" destOrd="0" presId="urn:microsoft.com/office/officeart/2008/layout/LinedList"/>
    <dgm:cxn modelId="{1EE9EC8E-89DD-4660-AED3-F64FB5778EA0}" type="presParOf" srcId="{9E3608B2-71E1-4946-BD79-EDC51498FCF0}" destId="{D7FFBFF6-4458-4F0E-BE23-91006F69E6AA}" srcOrd="17" destOrd="0" presId="urn:microsoft.com/office/officeart/2008/layout/LinedList"/>
    <dgm:cxn modelId="{13384E53-8039-4238-8931-7DFB25DABC83}" type="presParOf" srcId="{D7FFBFF6-4458-4F0E-BE23-91006F69E6AA}" destId="{F0580FDF-CDCB-4CB2-946F-7FD5601EB07F}" srcOrd="0" destOrd="0" presId="urn:microsoft.com/office/officeart/2008/layout/LinedList"/>
    <dgm:cxn modelId="{4B698214-2AA2-4DB3-B416-5A4D2DB284FF}" type="presParOf" srcId="{D7FFBFF6-4458-4F0E-BE23-91006F69E6AA}" destId="{B482B404-DFA0-4111-8850-9DEF1011BACD}" srcOrd="1" destOrd="0" presId="urn:microsoft.com/office/officeart/2008/layout/LinedList"/>
    <dgm:cxn modelId="{E27B51E2-A430-49C4-AEB0-4AAA064D0BCA}" type="presParOf" srcId="{9E3608B2-71E1-4946-BD79-EDC51498FCF0}" destId="{0098F6E7-2BA9-4C98-AAD5-A50B9EBD3058}" srcOrd="18" destOrd="0" presId="urn:microsoft.com/office/officeart/2008/layout/LinedList"/>
    <dgm:cxn modelId="{14C0A783-A388-4456-91CF-F6BE5084865D}" type="presParOf" srcId="{9E3608B2-71E1-4946-BD79-EDC51498FCF0}" destId="{0BD66FCA-E749-44E3-AA0F-264772C31F6C}" srcOrd="19" destOrd="0" presId="urn:microsoft.com/office/officeart/2008/layout/LinedList"/>
    <dgm:cxn modelId="{7D6F2409-B6CE-4E64-9FBC-6E0797BB24B3}" type="presParOf" srcId="{0BD66FCA-E749-44E3-AA0F-264772C31F6C}" destId="{A114FECF-D73D-4F6C-8F18-02BEDF02AEB8}" srcOrd="0" destOrd="0" presId="urn:microsoft.com/office/officeart/2008/layout/LinedList"/>
    <dgm:cxn modelId="{ABFA5E2A-CB02-46F4-A698-C890EB2BAF54}" type="presParOf" srcId="{0BD66FCA-E749-44E3-AA0F-264772C31F6C}" destId="{21D395B2-9546-458D-9909-81B370BD0F4E}" srcOrd="1" destOrd="0" presId="urn:microsoft.com/office/officeart/2008/layout/LinedList"/>
    <dgm:cxn modelId="{D185C4F9-B283-45FB-8FD7-BE448659C047}" type="presParOf" srcId="{9E3608B2-71E1-4946-BD79-EDC51498FCF0}" destId="{C06ECBEE-69CF-4FE1-A41A-67F7E813C118}" srcOrd="20" destOrd="0" presId="urn:microsoft.com/office/officeart/2008/layout/LinedList"/>
    <dgm:cxn modelId="{17AC1337-2807-49C7-8DDD-B56E77B11B9D}" type="presParOf" srcId="{9E3608B2-71E1-4946-BD79-EDC51498FCF0}" destId="{67B8D08A-7A3F-457C-8489-9090DA2C6DEB}" srcOrd="21" destOrd="0" presId="urn:microsoft.com/office/officeart/2008/layout/LinedList"/>
    <dgm:cxn modelId="{08C8BCED-421D-4B21-A80F-C10C8C5E0EB2}" type="presParOf" srcId="{67B8D08A-7A3F-457C-8489-9090DA2C6DEB}" destId="{DF319106-4B38-4F7B-9B97-427ACC1E415E}" srcOrd="0" destOrd="0" presId="urn:microsoft.com/office/officeart/2008/layout/LinedList"/>
    <dgm:cxn modelId="{1028A6C0-97C2-4D52-A21C-E5B97256986F}" type="presParOf" srcId="{67B8D08A-7A3F-457C-8489-9090DA2C6DEB}" destId="{4D0A44A2-58E0-47A5-89FD-06739F807637}" srcOrd="1" destOrd="0" presId="urn:microsoft.com/office/officeart/2008/layout/LinedList"/>
    <dgm:cxn modelId="{C13FD47B-9FFA-4F49-BF4F-CB144FC79270}" type="presParOf" srcId="{9E3608B2-71E1-4946-BD79-EDC51498FCF0}" destId="{60EB5E74-77AB-45E4-8E12-05E2DB3656BB}" srcOrd="22" destOrd="0" presId="urn:microsoft.com/office/officeart/2008/layout/LinedList"/>
    <dgm:cxn modelId="{24B1DAEA-D683-4A37-80A3-D651D0CEDAC7}" type="presParOf" srcId="{9E3608B2-71E1-4946-BD79-EDC51498FCF0}" destId="{5BF7B567-E619-4C63-A49F-5F25E68DE287}" srcOrd="23" destOrd="0" presId="urn:microsoft.com/office/officeart/2008/layout/LinedList"/>
    <dgm:cxn modelId="{199AA157-5ED9-446C-B508-64568A3A3C0C}" type="presParOf" srcId="{5BF7B567-E619-4C63-A49F-5F25E68DE287}" destId="{D5DC3B74-44D6-4262-9FAE-2C4F00717767}" srcOrd="0" destOrd="0" presId="urn:microsoft.com/office/officeart/2008/layout/LinedList"/>
    <dgm:cxn modelId="{25632ACE-0EEF-4CDD-8F74-217BB568F31A}" type="presParOf" srcId="{5BF7B567-E619-4C63-A49F-5F25E68DE287}" destId="{7B42C42D-864A-4AE5-A666-ED5D175F8C01}" srcOrd="1" destOrd="0" presId="urn:microsoft.com/office/officeart/2008/layout/LinedList"/>
    <dgm:cxn modelId="{ECA2185A-F588-41CE-B775-029D60130747}" type="presParOf" srcId="{9E3608B2-71E1-4946-BD79-EDC51498FCF0}" destId="{4E4C1831-67C8-4513-BBFC-BEFE3B1AB966}" srcOrd="24" destOrd="0" presId="urn:microsoft.com/office/officeart/2008/layout/LinedList"/>
    <dgm:cxn modelId="{B25F6ECD-538B-45EF-BA21-719103FF2A26}" type="presParOf" srcId="{9E3608B2-71E1-4946-BD79-EDC51498FCF0}" destId="{EAD6FBFA-D30F-43DC-9161-EED3D6D75E1A}" srcOrd="25" destOrd="0" presId="urn:microsoft.com/office/officeart/2008/layout/LinedList"/>
    <dgm:cxn modelId="{9F57A1BA-BDCC-43AB-9FB6-0C2FB0F57DCE}" type="presParOf" srcId="{EAD6FBFA-D30F-43DC-9161-EED3D6D75E1A}" destId="{505DC43C-6FA9-4660-9B55-B872F229F8FE}" srcOrd="0" destOrd="0" presId="urn:microsoft.com/office/officeart/2008/layout/LinedList"/>
    <dgm:cxn modelId="{7DD6A2CF-38B8-46E3-B92C-5E80F3887083}" type="presParOf" srcId="{EAD6FBFA-D30F-43DC-9161-EED3D6D75E1A}" destId="{4751983D-0485-403F-B849-9D372540674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910DF-75A3-40EA-A3D5-FF03C191C7A8}">
      <dsp:nvSpPr>
        <dsp:cNvPr id="0" name=""/>
        <dsp:cNvSpPr/>
      </dsp:nvSpPr>
      <dsp:spPr>
        <a:xfrm>
          <a:off x="0" y="630"/>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3A200C7-80EF-401A-9785-C8216CF2B04C}">
      <dsp:nvSpPr>
        <dsp:cNvPr id="0" name=""/>
        <dsp:cNvSpPr/>
      </dsp:nvSpPr>
      <dsp:spPr>
        <a:xfrm>
          <a:off x="0" y="630"/>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dirty="0"/>
            <a:t>Voor deze dia’s is (met toestemming) gebruik gemaakt van dia’s van Olle ten Cate</a:t>
          </a:r>
          <a:endParaRPr lang="en-US" sz="1000" kern="1200" dirty="0"/>
        </a:p>
      </dsp:txBody>
      <dsp:txXfrm>
        <a:off x="0" y="630"/>
        <a:ext cx="6692582" cy="397510"/>
      </dsp:txXfrm>
    </dsp:sp>
    <dsp:sp modelId="{AAB7C6E8-15E9-40AC-AEB3-917E0178AE48}">
      <dsp:nvSpPr>
        <dsp:cNvPr id="0" name=""/>
        <dsp:cNvSpPr/>
      </dsp:nvSpPr>
      <dsp:spPr>
        <a:xfrm>
          <a:off x="0" y="398141"/>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2ACF69D-33B5-4582-ACE6-82412BCD9018}">
      <dsp:nvSpPr>
        <dsp:cNvPr id="0" name=""/>
        <dsp:cNvSpPr/>
      </dsp:nvSpPr>
      <dsp:spPr>
        <a:xfrm>
          <a:off x="0" y="398141"/>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De Groot AD. Methodology [Dutch; reprinted 1994 and 2008]. 1961;</a:t>
          </a:r>
          <a:endParaRPr lang="en-US" sz="1000" kern="1200"/>
        </a:p>
      </dsp:txBody>
      <dsp:txXfrm>
        <a:off x="0" y="398141"/>
        <a:ext cx="6692582" cy="397510"/>
      </dsp:txXfrm>
    </dsp:sp>
    <dsp:sp modelId="{561B8497-5132-497A-B94E-C80D0ACBAF19}">
      <dsp:nvSpPr>
        <dsp:cNvPr id="0" name=""/>
        <dsp:cNvSpPr/>
      </dsp:nvSpPr>
      <dsp:spPr>
        <a:xfrm>
          <a:off x="0" y="795652"/>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6210AD3-09E5-44AC-A646-1047AC853FEA}">
      <dsp:nvSpPr>
        <dsp:cNvPr id="0" name=""/>
        <dsp:cNvSpPr/>
      </dsp:nvSpPr>
      <dsp:spPr>
        <a:xfrm>
          <a:off x="0" y="795652"/>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Duijn, C. C., Welink, L. S., Bok, H. G., &amp; ten Cate, O. T. (2018). When to trust our learners? Clinical teachers’ perceptions of decision variables in the entrustment process. Perspectives on medical education, 7(3), 192-199.</a:t>
          </a:r>
          <a:endParaRPr lang="en-US" sz="1000" kern="1200"/>
        </a:p>
      </dsp:txBody>
      <dsp:txXfrm>
        <a:off x="0" y="795652"/>
        <a:ext cx="6692582" cy="397510"/>
      </dsp:txXfrm>
    </dsp:sp>
    <dsp:sp modelId="{253FEC9F-4B6F-402F-853C-DC4DE11CBD20}">
      <dsp:nvSpPr>
        <dsp:cNvPr id="0" name=""/>
        <dsp:cNvSpPr/>
      </dsp:nvSpPr>
      <dsp:spPr>
        <a:xfrm>
          <a:off x="0" y="1193162"/>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D83F204-589A-4675-ADD2-B8102E1BF437}">
      <dsp:nvSpPr>
        <dsp:cNvPr id="0" name=""/>
        <dsp:cNvSpPr/>
      </dsp:nvSpPr>
      <dsp:spPr>
        <a:xfrm>
          <a:off x="0" y="1193162"/>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Duijn, C. C., Dijk, E. J. V., Mandoki, M., Bok, H. G., &amp; Cate, O. T. J. T. (2019). Assessment Tools for Feedback and Entrustment Decisions in the Clinical Workplace: A Systematic Review. Journal of veterinary medical education, 46(3), 340-352.</a:t>
          </a:r>
          <a:endParaRPr lang="en-US" sz="1000" kern="1200"/>
        </a:p>
      </dsp:txBody>
      <dsp:txXfrm>
        <a:off x="0" y="1193162"/>
        <a:ext cx="6692582" cy="397510"/>
      </dsp:txXfrm>
    </dsp:sp>
    <dsp:sp modelId="{B079380E-8BAC-4A51-B396-C50C0A4D2F38}">
      <dsp:nvSpPr>
        <dsp:cNvPr id="0" name=""/>
        <dsp:cNvSpPr/>
      </dsp:nvSpPr>
      <dsp:spPr>
        <a:xfrm>
          <a:off x="0" y="1590673"/>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1EF0710-4CEA-41E2-AD05-74DC2871965A}">
      <dsp:nvSpPr>
        <dsp:cNvPr id="0" name=""/>
        <dsp:cNvSpPr/>
      </dsp:nvSpPr>
      <dsp:spPr>
        <a:xfrm>
          <a:off x="0" y="1590673"/>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Peters, H., Holzhausen, Y., Boscardin, C., ten Cate, O., &amp; Chen, H. C. (2017). Twelve tips for the implementation of EPAs for assessment and entrustment decisions. Medical teacher, 39(8), 802-807.</a:t>
          </a:r>
          <a:endParaRPr lang="en-US" sz="1000" kern="1200"/>
        </a:p>
      </dsp:txBody>
      <dsp:txXfrm>
        <a:off x="0" y="1590673"/>
        <a:ext cx="6692582" cy="397510"/>
      </dsp:txXfrm>
    </dsp:sp>
    <dsp:sp modelId="{24CB3EAA-840C-465A-8A8F-31AECBA7C8C6}">
      <dsp:nvSpPr>
        <dsp:cNvPr id="0" name=""/>
        <dsp:cNvSpPr/>
      </dsp:nvSpPr>
      <dsp:spPr>
        <a:xfrm>
          <a:off x="0" y="1988184"/>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84FC16-A0D4-40C9-AEA1-E48ED0A33117}">
      <dsp:nvSpPr>
        <dsp:cNvPr id="0" name=""/>
        <dsp:cNvSpPr/>
      </dsp:nvSpPr>
      <dsp:spPr>
        <a:xfrm>
          <a:off x="0" y="1988184"/>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Taylor, D. R., Park, Y. S., Egan, R., Chan, M. K., Karpinski, J., Touchie, C., ... &amp; Tekian, A. (2017). EQual, a novel rubric to evaluate entrustable professional activities for quality and structure. Academic Medicine, 92(11S), S110-S117.</a:t>
          </a:r>
          <a:endParaRPr lang="en-US" sz="1000" kern="1200"/>
        </a:p>
      </dsp:txBody>
      <dsp:txXfrm>
        <a:off x="0" y="1988184"/>
        <a:ext cx="6692582" cy="397510"/>
      </dsp:txXfrm>
    </dsp:sp>
    <dsp:sp modelId="{C1F44DA5-4B40-47BB-B7CE-305751DF6221}">
      <dsp:nvSpPr>
        <dsp:cNvPr id="0" name=""/>
        <dsp:cNvSpPr/>
      </dsp:nvSpPr>
      <dsp:spPr>
        <a:xfrm>
          <a:off x="0" y="2385694"/>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D49DFE4-562E-424E-BED8-0796918AD6DE}">
      <dsp:nvSpPr>
        <dsp:cNvPr id="0" name=""/>
        <dsp:cNvSpPr/>
      </dsp:nvSpPr>
      <dsp:spPr>
        <a:xfrm>
          <a:off x="0" y="2385694"/>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Tekian, A. (2017). Are all EPAs really EPAs?. Medical teacher, 39(3), 232-233.</a:t>
          </a:r>
          <a:endParaRPr lang="en-US" sz="1000" kern="1200"/>
        </a:p>
      </dsp:txBody>
      <dsp:txXfrm>
        <a:off x="0" y="2385694"/>
        <a:ext cx="6692582" cy="397510"/>
      </dsp:txXfrm>
    </dsp:sp>
    <dsp:sp modelId="{AF085F43-91EE-4E67-87A3-ED251C28189F}">
      <dsp:nvSpPr>
        <dsp:cNvPr id="0" name=""/>
        <dsp:cNvSpPr/>
      </dsp:nvSpPr>
      <dsp:spPr>
        <a:xfrm>
          <a:off x="0" y="2783205"/>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B75C1A0-AF34-43D3-A589-0BDE136025E8}">
      <dsp:nvSpPr>
        <dsp:cNvPr id="0" name=""/>
        <dsp:cNvSpPr/>
      </dsp:nvSpPr>
      <dsp:spPr>
        <a:xfrm>
          <a:off x="0" y="2783205"/>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a:t>Ten Cate, O. (2005). Entrustability of professional activities and competency-based training. Medical Education, 39(12), 1176-1177</a:t>
          </a:r>
        </a:p>
      </dsp:txBody>
      <dsp:txXfrm>
        <a:off x="0" y="2783205"/>
        <a:ext cx="6692582" cy="397510"/>
      </dsp:txXfrm>
    </dsp:sp>
    <dsp:sp modelId="{2C245724-6E79-48C1-A68E-566F6F10581C}">
      <dsp:nvSpPr>
        <dsp:cNvPr id="0" name=""/>
        <dsp:cNvSpPr/>
      </dsp:nvSpPr>
      <dsp:spPr>
        <a:xfrm>
          <a:off x="0" y="3180715"/>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0580FDF-CDCB-4CB2-946F-7FD5601EB07F}">
      <dsp:nvSpPr>
        <dsp:cNvPr id="0" name=""/>
        <dsp:cNvSpPr/>
      </dsp:nvSpPr>
      <dsp:spPr>
        <a:xfrm>
          <a:off x="0" y="3180715"/>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Ten Cate, O. (2013). Nuts and bolts of entrustable professional activities. Journal of graduate medical education, 5(1), 157-158</a:t>
          </a:r>
          <a:endParaRPr lang="en-US" sz="1000" kern="1200"/>
        </a:p>
      </dsp:txBody>
      <dsp:txXfrm>
        <a:off x="0" y="3180715"/>
        <a:ext cx="6692582" cy="397510"/>
      </dsp:txXfrm>
    </dsp:sp>
    <dsp:sp modelId="{0098F6E7-2BA9-4C98-AAD5-A50B9EBD3058}">
      <dsp:nvSpPr>
        <dsp:cNvPr id="0" name=""/>
        <dsp:cNvSpPr/>
      </dsp:nvSpPr>
      <dsp:spPr>
        <a:xfrm>
          <a:off x="0" y="3578226"/>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114FECF-D73D-4F6C-8F18-02BEDF02AEB8}">
      <dsp:nvSpPr>
        <dsp:cNvPr id="0" name=""/>
        <dsp:cNvSpPr/>
      </dsp:nvSpPr>
      <dsp:spPr>
        <a:xfrm>
          <a:off x="0" y="3578226"/>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Ten Cate, O. T. (2016). Entrustment as assessment: recognizing the ability, the right, and the duty to act. Journal of Graduate Medical Education, 8(2), 261-262.</a:t>
          </a:r>
          <a:endParaRPr lang="en-US" sz="1000" kern="1200"/>
        </a:p>
      </dsp:txBody>
      <dsp:txXfrm>
        <a:off x="0" y="3578226"/>
        <a:ext cx="6692582" cy="397510"/>
      </dsp:txXfrm>
    </dsp:sp>
    <dsp:sp modelId="{C06ECBEE-69CF-4FE1-A41A-67F7E813C118}">
      <dsp:nvSpPr>
        <dsp:cNvPr id="0" name=""/>
        <dsp:cNvSpPr/>
      </dsp:nvSpPr>
      <dsp:spPr>
        <a:xfrm>
          <a:off x="0" y="3975737"/>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F319106-4B38-4F7B-9B97-427ACC1E415E}">
      <dsp:nvSpPr>
        <dsp:cNvPr id="0" name=""/>
        <dsp:cNvSpPr/>
      </dsp:nvSpPr>
      <dsp:spPr>
        <a:xfrm>
          <a:off x="0" y="3975737"/>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Ten Cate, O. (2019). Reconciling the subjective with the objective in entrustment as an assessment approach. Slides of the ASME Annual Scientific Meeting, The Lord Cohen Lecture, July 3, 2019, Glasgow.</a:t>
          </a:r>
          <a:endParaRPr lang="en-US" sz="1000" kern="1200"/>
        </a:p>
      </dsp:txBody>
      <dsp:txXfrm>
        <a:off x="0" y="3975737"/>
        <a:ext cx="6692582" cy="397510"/>
      </dsp:txXfrm>
    </dsp:sp>
    <dsp:sp modelId="{60EB5E74-77AB-45E4-8E12-05E2DB3656BB}">
      <dsp:nvSpPr>
        <dsp:cNvPr id="0" name=""/>
        <dsp:cNvSpPr/>
      </dsp:nvSpPr>
      <dsp:spPr>
        <a:xfrm>
          <a:off x="0" y="4373247"/>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5DC3B74-44D6-4262-9FAE-2C4F00717767}">
      <dsp:nvSpPr>
        <dsp:cNvPr id="0" name=""/>
        <dsp:cNvSpPr/>
      </dsp:nvSpPr>
      <dsp:spPr>
        <a:xfrm>
          <a:off x="0" y="4373247"/>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Ten Cate, O., &amp; Hoff, R. G. (2017). From case‐based to entrustment‐based discussions. The clinical teacher, 14(6), 385-389.</a:t>
          </a:r>
          <a:endParaRPr lang="en-US" sz="1000" kern="1200"/>
        </a:p>
      </dsp:txBody>
      <dsp:txXfrm>
        <a:off x="0" y="4373247"/>
        <a:ext cx="6692582" cy="397510"/>
      </dsp:txXfrm>
    </dsp:sp>
    <dsp:sp modelId="{4E4C1831-67C8-4513-BBFC-BEFE3B1AB966}">
      <dsp:nvSpPr>
        <dsp:cNvPr id="0" name=""/>
        <dsp:cNvSpPr/>
      </dsp:nvSpPr>
      <dsp:spPr>
        <a:xfrm>
          <a:off x="0" y="4770758"/>
          <a:ext cx="669258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05DC43C-6FA9-4660-9B55-B872F229F8FE}">
      <dsp:nvSpPr>
        <dsp:cNvPr id="0" name=""/>
        <dsp:cNvSpPr/>
      </dsp:nvSpPr>
      <dsp:spPr>
        <a:xfrm>
          <a:off x="0" y="4770758"/>
          <a:ext cx="6692582" cy="397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nl-NL" sz="1000" kern="1200"/>
            <a:t>Ten Cate, O., &amp; Regehr, G. (2019). The Power of Subjectivity in the Assessment of Medical Trainees. Academic Medicine, 94(3), 333-337. </a:t>
          </a:r>
          <a:endParaRPr lang="en-US" sz="1000" kern="1200"/>
        </a:p>
      </dsp:txBody>
      <dsp:txXfrm>
        <a:off x="0" y="4770758"/>
        <a:ext cx="6692582" cy="3975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6T07:33:53.346"/>
    </inkml:context>
    <inkml:brush xml:id="br0">
      <inkml:brushProperty name="width" value="0.1" units="cm"/>
      <inkml:brushProperty name="height" value="0.1" units="cm"/>
      <inkml:brushProperty name="color" value="#E71224"/>
    </inkml:brush>
  </inkml:definitions>
  <inkml:trace contextRef="#ctx0" brushRef="#br0">51200 21504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4T08:46:55.139"/>
    </inkml:context>
    <inkml:brush xml:id="br0">
      <inkml:brushProperty name="width" value="0.1" units="cm"/>
      <inkml:brushProperty name="height" value="0.1" units="cm"/>
      <inkml:brushProperty name="color" value="#E71224"/>
    </inkml:brush>
  </inkml:definitions>
  <inkml:trace contextRef="#ctx0" brushRef="#br0">16976 8656 0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1T14:23:53.672"/>
    </inkml:context>
    <inkml:brush xml:id="br0">
      <inkml:brushProperty name="width" value="0.1" units="cm"/>
      <inkml:brushProperty name="height" value="0.1" units="cm"/>
      <inkml:brushProperty name="color" value="#E71224"/>
    </inkml:brush>
  </inkml:definitions>
  <inkml:trace contextRef="#ctx0" brushRef="#br0">25763 20029 0 0 0,'-7'10'0'0'0,"-2"-1"0"0"0,0-3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4T08:46:55.139"/>
    </inkml:context>
    <inkml:brush xml:id="br0">
      <inkml:brushProperty name="width" value="0.1" units="cm"/>
      <inkml:brushProperty name="height" value="0.1" units="cm"/>
      <inkml:brushProperty name="color" value="#E71224"/>
    </inkml:brush>
  </inkml:definitions>
  <inkml:trace contextRef="#ctx0" brushRef="#br0">20512 11040 0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1T14:23:53.672"/>
    </inkml:context>
    <inkml:brush xml:id="br0">
      <inkml:brushProperty name="width" value="0.1" units="cm"/>
      <inkml:brushProperty name="height" value="0.1" units="cm"/>
      <inkml:brushProperty name="color" value="#E71224"/>
    </inkml:brush>
  </inkml:definitions>
  <inkml:trace contextRef="#ctx0" brushRef="#br0">25763 20029 0 0 0,'-7'10'0'0'0,"-2"-1"0"0"0,0-3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4T08:46:55.139"/>
    </inkml:context>
    <inkml:brush xml:id="br0">
      <inkml:brushProperty name="width" value="0.1" units="cm"/>
      <inkml:brushProperty name="height" value="0.1" units="cm"/>
      <inkml:brushProperty name="color" value="#E71224"/>
    </inkml:brush>
  </inkml:definitions>
  <inkml:trace contextRef="#ctx0" brushRef="#br0">20512 11040 0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1T14:23:53.672"/>
    </inkml:context>
    <inkml:brush xml:id="br0">
      <inkml:brushProperty name="width" value="0.1" units="cm"/>
      <inkml:brushProperty name="height" value="0.1" units="cm"/>
      <inkml:brushProperty name="color" value="#E71224"/>
    </inkml:brush>
  </inkml:definitions>
  <inkml:trace contextRef="#ctx0" brushRef="#br0">25763 20029 0 0 0,'-7'10'0'0'0,"-2"-1"0"0"0,0-3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1T14:23:56.269"/>
    </inkml:context>
    <inkml:brush xml:id="br0">
      <inkml:brushProperty name="width" value="0.1" units="cm"/>
      <inkml:brushProperty name="height" value="0.1" units="cm"/>
      <inkml:brushProperty name="color" value="#E71224"/>
    </inkml:brush>
  </inkml:definitions>
  <inkml:trace contextRef="#ctx0" brushRef="#br0">9792 2784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3A579-B6E2-684E-9848-F4086D492012}" type="datetimeFigureOut">
              <a:rPr lang="nl-NL" smtClean="0"/>
              <a:t>23-03-2022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FED58-6AD1-1642-83B6-EB901676DA2C}" type="slidenum">
              <a:rPr lang="nl-NL" smtClean="0"/>
              <a:t>‹#›</a:t>
            </a:fld>
            <a:endParaRPr lang="nl-NL"/>
          </a:p>
        </p:txBody>
      </p:sp>
    </p:spTree>
    <p:extLst>
      <p:ext uri="{BB962C8B-B14F-4D97-AF65-F5344CB8AC3E}">
        <p14:creationId xmlns:p14="http://schemas.microsoft.com/office/powerpoint/2010/main" val="388734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zoflexlevel.nl/toolbo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Wijzigingen maart 2022: in de definitieve versie van toetscategorieën en –instrumenten zijn we van 5 naar 4 categorieën gegaan en zijn de titels hier en daar aangepast. Hyperlinks in de </a:t>
            </a:r>
            <a:r>
              <a:rPr lang="nl-NL" dirty="0" err="1" smtClean="0"/>
              <a:t>notes</a:t>
            </a:r>
            <a:r>
              <a:rPr lang="nl-NL" dirty="0" smtClean="0"/>
              <a:t> zijn aangepast</a:t>
            </a:r>
            <a:r>
              <a:rPr lang="nl-NL" baseline="0" dirty="0" smtClean="0"/>
              <a:t> naar verwijzing naar de actuele webpagina. </a:t>
            </a:r>
            <a:endParaRPr lang="nl-NL" dirty="0" smtClean="0"/>
          </a:p>
          <a:p>
            <a:r>
              <a:rPr lang="nl-NL" dirty="0" smtClean="0"/>
              <a:t>Wijzigingen oktober 2021: In </a:t>
            </a:r>
            <a:r>
              <a:rPr lang="nl-NL" dirty="0"/>
              <a:t>deze versie zijn de</a:t>
            </a:r>
            <a:r>
              <a:rPr lang="nl-NL" baseline="0" dirty="0"/>
              <a:t> slides die de groei in bekwaamheid van 1 student weergeven aangepast (slides 16 t/m 19)</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1</a:t>
            </a:fld>
            <a:endParaRPr lang="nl-NL"/>
          </a:p>
        </p:txBody>
      </p:sp>
    </p:spTree>
    <p:extLst>
      <p:ext uri="{BB962C8B-B14F-4D97-AF65-F5344CB8AC3E}">
        <p14:creationId xmlns:p14="http://schemas.microsoft.com/office/powerpoint/2010/main" val="3937405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a:t>
            </a:r>
            <a:r>
              <a:rPr lang="nl-NL" baseline="0" dirty="0"/>
              <a:t> de opleidingen vindt een verschuiving van focus plaats waarbij het toevertrouwen van het werk zelf belangrijker wordt. </a:t>
            </a:r>
            <a:endParaRPr lang="nl-NL" dirty="0"/>
          </a:p>
          <a:p>
            <a:endParaRPr lang="nl-NL" dirty="0"/>
          </a:p>
        </p:txBody>
      </p:sp>
      <p:sp>
        <p:nvSpPr>
          <p:cNvPr id="4" name="Slide Number Placeholder 3"/>
          <p:cNvSpPr>
            <a:spLocks noGrp="1"/>
          </p:cNvSpPr>
          <p:nvPr>
            <p:ph type="sldNum" sz="quarter" idx="10"/>
          </p:nvPr>
        </p:nvSpPr>
        <p:spPr/>
        <p:txBody>
          <a:bodyPr/>
          <a:lstStyle/>
          <a:p>
            <a:fld id="{098FED58-6AD1-1642-83B6-EB901676DA2C}" type="slidenum">
              <a:rPr lang="nl-NL" smtClean="0"/>
              <a:t>10</a:t>
            </a:fld>
            <a:endParaRPr lang="nl-NL"/>
          </a:p>
        </p:txBody>
      </p:sp>
    </p:spTree>
    <p:extLst>
      <p:ext uri="{BB962C8B-B14F-4D97-AF65-F5344CB8AC3E}">
        <p14:creationId xmlns:p14="http://schemas.microsoft.com/office/powerpoint/2010/main" val="265743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woord entrustable (toe</a:t>
            </a:r>
            <a:r>
              <a:rPr lang="nl-NL" baseline="0" dirty="0"/>
              <a:t> te vertrouwen, overigens geen bestaand woord in de Engelse taal) </a:t>
            </a:r>
            <a:r>
              <a:rPr lang="nl-NL" dirty="0"/>
              <a:t>duidt erop dat de student klaar is om een activiteit veilig uit te voeren zonder supervisie. </a:t>
            </a:r>
          </a:p>
          <a:p>
            <a:endParaRPr lang="nl-NL" noProof="0" dirty="0"/>
          </a:p>
          <a:p>
            <a:r>
              <a:rPr lang="nl-NL" baseline="0" noProof="0" dirty="0"/>
              <a:t>In een verdiepende training (en dus ook presentatie) wordt ingegaan op het verschil tussen ad-hoc en </a:t>
            </a:r>
            <a:r>
              <a:rPr lang="nl-NL" baseline="0" noProof="0" dirty="0" err="1"/>
              <a:t>summatieve</a:t>
            </a:r>
            <a:r>
              <a:rPr lang="nl-NL" baseline="0" noProof="0" dirty="0"/>
              <a:t> beslissingen om het supervisieniveau aan te passen. Voor nu is het voldoende om te bedenken dat een begeleider dagelijks op basis van indrukken of gekregen informatie besluit of hij de student een taak alleen of onder toezicht laat uitvoeren. Op het moment dat je het iemand daadwerkelijk toevertrouwt (en hij/zij zichzelf dus ook), praat je over een ja/nee besluit. De student wordt bekwaam verklaard en kan het werk dus zonder supervisie uitvoeren. </a:t>
            </a:r>
          </a:p>
          <a:p>
            <a:endParaRPr lang="en-GB" baseline="0" dirty="0"/>
          </a:p>
        </p:txBody>
      </p:sp>
      <p:sp>
        <p:nvSpPr>
          <p:cNvPr id="4" name="Tijdelijke aanduiding voor dianummer 3"/>
          <p:cNvSpPr>
            <a:spLocks noGrp="1"/>
          </p:cNvSpPr>
          <p:nvPr>
            <p:ph type="sldNum" sz="quarter" idx="10"/>
          </p:nvPr>
        </p:nvSpPr>
        <p:spPr/>
        <p:txBody>
          <a:bodyPr/>
          <a:lstStyle/>
          <a:p>
            <a:fld id="{399B4A78-B947-40C9-A61E-FC97B75FCA26}" type="slidenum">
              <a:rPr lang="en-GB" smtClean="0"/>
              <a:t>11</a:t>
            </a:fld>
            <a:endParaRPr lang="en-GB"/>
          </a:p>
        </p:txBody>
      </p:sp>
    </p:spTree>
    <p:extLst>
      <p:ext uri="{BB962C8B-B14F-4D97-AF65-F5344CB8AC3E}">
        <p14:creationId xmlns:p14="http://schemas.microsoft.com/office/powerpoint/2010/main" val="4171310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alles wat je doet in de dagelijkse praktijk</a:t>
            </a:r>
            <a:r>
              <a:rPr lang="nl-NL" baseline="0" dirty="0"/>
              <a:t> is een taak die daadwerkelijk toevertrouwd moet worden. Soms zijn het taken waarvoor in een initiële verpleegkundige opleiding al voldoende ervaring is opgedaan, ze zijn niet kritisch van aard of ze komen zo weinig voor dat er altijd een vorm van supervisie georganiseerd wordt. </a:t>
            </a:r>
          </a:p>
          <a:p>
            <a:endParaRPr lang="nl-NL" dirty="0"/>
          </a:p>
          <a:p>
            <a:r>
              <a:rPr lang="nl-NL" dirty="0"/>
              <a:t>EPA’s zijn activiteiten met een duidelijk begin en eind en zijn alleen toe te vertrouwen aan gekwalificeerd personeel. Bij het ontwikkelen van de EPA’s is steeds gevraagd of het activiteiten zijn die je iemand daadwerkelijk</a:t>
            </a:r>
            <a:r>
              <a:rPr lang="nl-NL" baseline="0" dirty="0"/>
              <a:t> wilt en kunt zien doen en waar opleiding voor nodig is (vereist kennis, vaardigheden en gedrag). </a:t>
            </a:r>
          </a:p>
          <a:p>
            <a:endParaRPr lang="nl-NL" baseline="0" dirty="0"/>
          </a:p>
          <a:p>
            <a:r>
              <a:rPr lang="nl-NL" baseline="0" dirty="0"/>
              <a:t>Kanttekening:  Een tegenwerping kan zijn dat de opgeleverde EPA’s nog vrij globaal zijn en concreter kunnen worden gemaakt door handelingen en vaardigheden verder uit te werken of leerdoelen toe te voegen. Daar is bewust niet voor gekozen. Het doel van CZO Flex level is dat EPA’s enerzijds herkenbaar zijn voor studenten (wat wordt er van me verwacht) en begeleiders (wat vertrouw ik toe), maar anderzijds bijdragen aan een flexibel stelsel. Als activiteiten herkenbaar zijn in een nieuwe context hoeft niet alle vereiste kennis, vaardigheden en gedrag opnieuw aangetoond te worden in die nieuwe context als iemand bijvoorbeeld overstapt. </a:t>
            </a:r>
          </a:p>
          <a:p>
            <a:r>
              <a:rPr lang="nl-NL" baseline="0" dirty="0"/>
              <a:t>In de ontwerpfase van het project was het streven om helder te zijn over de activiteiten en wat er voor nodig is om die toevertrouwd te krijgen, zonder té concreet te worden en daarmee herkenbaarheid weer te beperken.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In de uitvoering wordt mogelijk gebruik gemaakt van afdelingsspecifieke protocollen (die overal net verschillen, maar wel passen binnen de globale EPA-beschrijvingen). </a:t>
            </a:r>
            <a:endParaRPr lang="nl-NL" dirty="0"/>
          </a:p>
          <a:p>
            <a:endParaRPr lang="nl-NL" dirty="0"/>
          </a:p>
        </p:txBody>
      </p:sp>
      <p:sp>
        <p:nvSpPr>
          <p:cNvPr id="4" name="Tijdelijke aanduiding voor dianummer 3"/>
          <p:cNvSpPr>
            <a:spLocks noGrp="1"/>
          </p:cNvSpPr>
          <p:nvPr>
            <p:ph type="sldNum" sz="quarter" idx="10"/>
          </p:nvPr>
        </p:nvSpPr>
        <p:spPr/>
        <p:txBody>
          <a:bodyPr/>
          <a:lstStyle/>
          <a:p>
            <a:fld id="{399B4A78-B947-40C9-A61E-FC97B75FCA26}" type="slidenum">
              <a:rPr lang="en-GB" smtClean="0"/>
              <a:t>12</a:t>
            </a:fld>
            <a:endParaRPr lang="en-GB"/>
          </a:p>
        </p:txBody>
      </p:sp>
    </p:spTree>
    <p:extLst>
      <p:ext uri="{BB962C8B-B14F-4D97-AF65-F5344CB8AC3E}">
        <p14:creationId xmlns:p14="http://schemas.microsoft.com/office/powerpoint/2010/main" val="1100213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EPA’s zijn geen alternatief voor competenties.</a:t>
            </a:r>
          </a:p>
          <a:p>
            <a:r>
              <a:rPr lang="nl-NL" dirty="0"/>
              <a:t>Ze beschrijven het werk, de beroepsactiviteiten die de professional uitvoert.</a:t>
            </a:r>
          </a:p>
          <a:p>
            <a:r>
              <a:rPr lang="nl-NL" dirty="0"/>
              <a:t>Competenties beschrijven niet de kenmerken van het werk, maar  van de persoon: de kennis, vaardigheden en attituden die studenten moeten verwerven om competente professionals te worden.</a:t>
            </a:r>
          </a:p>
          <a:p>
            <a:r>
              <a:rPr lang="nl-NL" dirty="0"/>
              <a:t>Professionals kunnen competenties bezitten, maar EPA’s kunnen zij nooit ‘bezitten’.</a:t>
            </a:r>
          </a:p>
          <a:p>
            <a:endParaRPr lang="nl-NL" dirty="0"/>
          </a:p>
          <a:p>
            <a:r>
              <a:rPr lang="nl-NL" dirty="0"/>
              <a:t>Optie: vraag deelnemers eerst om voorbeelden te geven van een competentie die belangrijk is in hun werk en een EPA. Geef daarna de voorbeelden op de</a:t>
            </a:r>
            <a:r>
              <a:rPr lang="nl-NL" baseline="0" dirty="0"/>
              <a:t> slide. </a:t>
            </a:r>
            <a:endParaRPr lang="nl-NL" dirty="0"/>
          </a:p>
          <a:p>
            <a:endParaRPr lang="nl-NL" dirty="0"/>
          </a:p>
        </p:txBody>
      </p:sp>
      <p:sp>
        <p:nvSpPr>
          <p:cNvPr id="4" name="Tijdelijke aanduiding voor dianummer 3"/>
          <p:cNvSpPr>
            <a:spLocks noGrp="1"/>
          </p:cNvSpPr>
          <p:nvPr>
            <p:ph type="sldNum" sz="quarter" idx="10"/>
          </p:nvPr>
        </p:nvSpPr>
        <p:spPr/>
        <p:txBody>
          <a:bodyPr/>
          <a:lstStyle/>
          <a:p>
            <a:fld id="{B87B8575-B928-41B9-A5DB-9D879694C737}" type="slidenum">
              <a:rPr lang="nl-NL" altLang="nl-NL" smtClean="0"/>
              <a:pPr/>
              <a:t>13</a:t>
            </a:fld>
            <a:endParaRPr lang="nl-NL" altLang="nl-NL"/>
          </a:p>
        </p:txBody>
      </p:sp>
    </p:spTree>
    <p:extLst>
      <p:ext uri="{BB962C8B-B14F-4D97-AF65-F5344CB8AC3E}">
        <p14:creationId xmlns:p14="http://schemas.microsoft.com/office/powerpoint/2010/main" val="3248370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Samenvattend</a:t>
            </a:r>
            <a:r>
              <a:rPr lang="nl-NL" baseline="0" dirty="0"/>
              <a:t> beeld</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14</a:t>
            </a:fld>
            <a:endParaRPr lang="nl-NL"/>
          </a:p>
        </p:txBody>
      </p:sp>
    </p:spTree>
    <p:extLst>
      <p:ext uri="{BB962C8B-B14F-4D97-AF65-F5344CB8AC3E}">
        <p14:creationId xmlns:p14="http://schemas.microsoft.com/office/powerpoint/2010/main" val="187281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Waarschijnlijk is het begrip supervisieniveau al een keer gevallen.</a:t>
            </a:r>
            <a:r>
              <a:rPr lang="nl-NL" baseline="0" dirty="0"/>
              <a:t> In deze slides wordt toegelicht wat daar onder wordt verstaan. </a:t>
            </a:r>
            <a:r>
              <a:rPr lang="nl-NL" dirty="0"/>
              <a:t> </a:t>
            </a:r>
          </a:p>
          <a:p>
            <a:pPr marL="228600" indent="-228600">
              <a:buAutoNum type="arabicPeriod"/>
            </a:pPr>
            <a:r>
              <a:rPr lang="nl-NL" dirty="0"/>
              <a:t>Een student kijkt</a:t>
            </a:r>
            <a:r>
              <a:rPr lang="nl-NL" baseline="0" dirty="0"/>
              <a:t> mee, maar voert niet uit</a:t>
            </a:r>
          </a:p>
          <a:p>
            <a:pPr marL="228600" indent="-228600">
              <a:buAutoNum type="arabicPeriod"/>
            </a:pPr>
            <a:r>
              <a:rPr lang="nl-NL" baseline="0" dirty="0"/>
              <a:t>Bij directe supervisie is een begeleider op de werkplek aanwezig, kijkt de student als het ware op de vingers. Het initiatief tot ingrijpen, uitleg geven, voordoen, etc. ligt bij de begeleider</a:t>
            </a:r>
          </a:p>
          <a:p>
            <a:pPr marL="228600" indent="-228600">
              <a:buAutoNum type="arabicPeriod"/>
            </a:pPr>
            <a:r>
              <a:rPr lang="nl-NL" baseline="0" dirty="0"/>
              <a:t>Bij indirecte supervisie kan een begeleider ook van de werkplek af zijn, maar is direct beschikbaar indien nodig. Het initiatief voor hulp vragen ligt bij de student</a:t>
            </a:r>
          </a:p>
          <a:p>
            <a:pPr marL="228600" indent="-228600">
              <a:buAutoNum type="arabicPeriod"/>
            </a:pPr>
            <a:r>
              <a:rPr lang="nl-NL" baseline="0" dirty="0"/>
              <a:t>Niveau 4 is het moment van bekaam verklaren. Als iemand de activiteit zelfstandig uit kan voeren en dat aangetoond heeft, dan mag dat vanaf dat moment ook. </a:t>
            </a:r>
          </a:p>
          <a:p>
            <a:pPr marL="228600" indent="-228600">
              <a:buAutoNum type="arabicPeriod"/>
            </a:pPr>
            <a:r>
              <a:rPr lang="nl-NL" baseline="0" dirty="0"/>
              <a:t>In sommige gevallen wordt niveau 5 gehanteerd: de student kan zelf anderen begeleiden en supervisie verlenen. </a:t>
            </a:r>
          </a:p>
          <a:p>
            <a:pPr marL="0" indent="0">
              <a:buNone/>
            </a:pPr>
            <a:endParaRPr lang="nl-NL" baseline="0" dirty="0"/>
          </a:p>
          <a:p>
            <a:pPr marL="0" indent="0">
              <a:buNone/>
            </a:pPr>
            <a:r>
              <a:rPr lang="nl-NL" baseline="0" dirty="0"/>
              <a:t>Opmerking: zelfstandig is niet hetzelfde als alleen. Bij sommige activiteiten is het gebruikelijk (of verplicht) om samen te werken. In dat geval betekent supervisieniveau 4: als een gelijkwaardige collega. De een kan net zo goed een beroep doen op de anders, als andersom. Bij de samenwerking dragen beiden dezelfde verantwoordelijkheid. </a:t>
            </a:r>
          </a:p>
          <a:p>
            <a:pPr marL="0" indent="0">
              <a:buNone/>
            </a:pPr>
            <a:r>
              <a:rPr lang="nl-NL" baseline="0" dirty="0"/>
              <a:t>Bij sommige opleidingen (bijvoorbeeld voor ambulance verpleegkundigen) is het pas toegestaan om zelfstandig te werken als een professional de opleiding volledig heeft afgerond. EPA’s mogen dus gaande de opleiding nog niet zelfstandig uitgevoerd worden. In dat geval is de bekaam verklaring een bewijs van de </a:t>
            </a:r>
            <a:r>
              <a:rPr lang="nl-NL" i="1" baseline="0" dirty="0"/>
              <a:t>geschiktheid</a:t>
            </a:r>
            <a:r>
              <a:rPr lang="nl-NL" baseline="0" dirty="0"/>
              <a:t> om zelfstandig te werken.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15</a:t>
            </a:fld>
            <a:endParaRPr lang="nl-NL"/>
          </a:p>
        </p:txBody>
      </p:sp>
    </p:spTree>
    <p:extLst>
      <p:ext uri="{BB962C8B-B14F-4D97-AF65-F5344CB8AC3E}">
        <p14:creationId xmlns:p14="http://schemas.microsoft.com/office/powerpoint/2010/main" val="3712538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a:latin typeface="Arial"/>
                <a:ea typeface="Arial"/>
                <a:cs typeface="Arial"/>
                <a:sym typeface="Arial"/>
              </a:defRPr>
            </a:pPr>
            <a:r>
              <a:rPr lang="nl-NL" noProof="0" dirty="0" smtClean="0"/>
              <a:t>Voor</a:t>
            </a:r>
            <a:r>
              <a:rPr dirty="0" smtClean="0"/>
              <a:t> </a:t>
            </a:r>
            <a:r>
              <a:rPr dirty="0"/>
              <a:t>elk </a:t>
            </a:r>
            <a:r>
              <a:rPr lang="nl-NL" noProof="0" dirty="0" smtClean="0"/>
              <a:t>individu kan de groei in bekwaamheid anders zijn, afhankelijk van eerdere ervaringen, leervermogen, etc. De groei in bekwaamheid voor één individu kan ook per EPA verschillend zijn. </a:t>
            </a:r>
          </a:p>
          <a:p>
            <a:pPr>
              <a:defRPr>
                <a:latin typeface="Arial"/>
                <a:ea typeface="Arial"/>
                <a:cs typeface="Arial"/>
                <a:sym typeface="Arial"/>
              </a:defRPr>
            </a:pPr>
            <a:r>
              <a:rPr lang="nl-NL" noProof="0" dirty="0" smtClean="0"/>
              <a:t>In de komende slides worden enkele opties gegeven. </a:t>
            </a:r>
          </a:p>
          <a:p>
            <a:pPr>
              <a:defRPr>
                <a:latin typeface="Arial"/>
                <a:ea typeface="Arial"/>
                <a:cs typeface="Arial"/>
                <a:sym typeface="Arial"/>
              </a:defRPr>
            </a:pPr>
            <a:r>
              <a:rPr lang="nl-NL" noProof="0" dirty="0" smtClean="0"/>
              <a:t>Op de horizontale as is bewust onderscheid gemaakt tussen de periode voor, tijdens en na een opleiding. Vanaf niveau 4 (overgang van wit naar groen) mag een professional de taak zelfstandig uitvoeren, wat niet betekent dat je uitgeleerd bent. </a:t>
            </a:r>
          </a:p>
          <a:p>
            <a:pPr>
              <a:defRPr>
                <a:latin typeface="Arial"/>
                <a:ea typeface="Arial"/>
                <a:cs typeface="Arial"/>
                <a:sym typeface="Arial"/>
              </a:defRPr>
            </a:pPr>
            <a:endParaRPr lang="nl-NL" noProof="0" dirty="0" smtClean="0"/>
          </a:p>
          <a:p>
            <a:pPr>
              <a:defRPr>
                <a:latin typeface="Arial"/>
                <a:ea typeface="Arial"/>
                <a:cs typeface="Arial"/>
                <a:sym typeface="Arial"/>
              </a:defRPr>
            </a:pPr>
            <a:r>
              <a:rPr lang="nl-NL" noProof="0" dirty="0" smtClean="0"/>
              <a:t>In dit voorbeeld start iemand met een EPA aan het begin van de opleiding en zo op 2/3 wordt hij bekwaam verklaard voor deze specifieke EPA. </a:t>
            </a:r>
          </a:p>
          <a:p>
            <a:r>
              <a:rPr lang="nl-NL" noProof="0" dirty="0" smtClean="0"/>
              <a:t>Voor elk individu kan de groei in bekwaamheid anders zijn, afhankelijk van eerdere ervaringen, leervermogen, etc.  Hier zie je bijvoorbeeld de groei van een student op 1 EPA, zodra het bekwaamheidsniveau 4 is behaald, mag de student de activiteit zelfstandig uitvoeren. Het is belangrijk om te realiseren dat “de lat” voor niveau 4 beschreven is in de EPA en de student na het behalen zich nog verder ontwikkelt en doorgroeit zoals hier ook duidelijk te zien is. </a:t>
            </a:r>
          </a:p>
          <a:p>
            <a:endParaRPr lang="nl-NL" noProof="0" dirty="0" smtClean="0"/>
          </a:p>
          <a:p>
            <a:r>
              <a:rPr lang="nl-NL" noProof="0" dirty="0" smtClean="0"/>
              <a:t>N.B. de lat is dus niet het functioneren van de beoordelaar op die betreffende activiteit. De beoordelaar doet de activiteit waarschijnlijk al vele jaren. Wellicht aardig om hier het rijbewijs bij te halen. De “lat voor niveau 4” is het behalen van het praktijkexamen voor het rijbewijs. Daarna moet een (jonge) chauffeur vooral heel veel kilometers maken en zich verder ontwikkelen en rijvaardigheid op doen.</a:t>
            </a:r>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2912726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marL="0" marR="0" lvl="0" indent="0" algn="l"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nl-NL" dirty="0">
                <a:latin typeface="Arial" pitchFamily="34" charset="0"/>
                <a:ea typeface="ＭＳ Ｐゴシック" pitchFamily="34" charset="-128"/>
              </a:rPr>
              <a:t>In dit voorbeeld start iemand later met EPA 2 dan met 1. De tijd die nodig</a:t>
            </a:r>
            <a:r>
              <a:rPr lang="nl-NL" baseline="0" dirty="0">
                <a:latin typeface="Arial" pitchFamily="34" charset="0"/>
                <a:ea typeface="ＭＳ Ｐゴシック" pitchFamily="34" charset="-128"/>
              </a:rPr>
              <a:t> is </a:t>
            </a:r>
            <a:r>
              <a:rPr lang="nl-NL" dirty="0">
                <a:latin typeface="Arial" pitchFamily="34" charset="0"/>
                <a:ea typeface="ＭＳ Ｐゴシック" pitchFamily="34" charset="-128"/>
              </a:rPr>
              <a:t>om bekwaam</a:t>
            </a:r>
            <a:r>
              <a:rPr lang="nl-NL" baseline="0" dirty="0">
                <a:latin typeface="Arial" pitchFamily="34" charset="0"/>
                <a:ea typeface="ＭＳ Ｐゴシック" pitchFamily="34" charset="-128"/>
              </a:rPr>
              <a:t> te worden verklaard is in dit voorbeeld korter</a:t>
            </a:r>
            <a:endParaRPr dirty="0"/>
          </a:p>
        </p:txBody>
      </p:sp>
    </p:spTree>
    <p:extLst>
      <p:ext uri="{BB962C8B-B14F-4D97-AF65-F5344CB8AC3E}">
        <p14:creationId xmlns:p14="http://schemas.microsoft.com/office/powerpoint/2010/main" val="85463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nl-NL" dirty="0">
                <a:latin typeface="Arial" pitchFamily="34" charset="0"/>
                <a:ea typeface="ＭＳ Ｐゴシック" pitchFamily="34" charset="-128"/>
              </a:rPr>
              <a:t>In</a:t>
            </a:r>
            <a:r>
              <a:rPr lang="nl-NL" baseline="0" dirty="0">
                <a:latin typeface="Arial" pitchFamily="34" charset="0"/>
                <a:ea typeface="ＭＳ Ｐゴシック" pitchFamily="34" charset="-128"/>
              </a:rPr>
              <a:t> dit geval komt iemand met enige theoretische en praktische ervaring binnen. Hij start (eventueel na een ingangsassessment) EPA 3 op supervisieniveau 3 en kan vrij rap door naar het zelfstandig uitvoeren van de taak. </a:t>
            </a:r>
          </a:p>
          <a:p>
            <a:pPr marL="0" marR="0" lvl="0" indent="0" algn="l"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nl-NL" baseline="0" dirty="0">
                <a:latin typeface="Arial" pitchFamily="34" charset="0"/>
                <a:ea typeface="ＭＳ Ｐゴシック" pitchFamily="34" charset="-128"/>
              </a:rPr>
              <a:t>Merk op dat iemand aan meerdere EPA’s tegelijk kan werken. </a:t>
            </a:r>
            <a:endParaRPr lang="nl-NL" dirty="0">
              <a:latin typeface="Arial" pitchFamily="34" charset="0"/>
              <a:ea typeface="ＭＳ Ｐゴシック" pitchFamily="34" charset="-128"/>
            </a:endParaRPr>
          </a:p>
          <a:p>
            <a:pPr>
              <a:defRPr>
                <a:latin typeface="Arial"/>
                <a:ea typeface="Arial"/>
                <a:cs typeface="Arial"/>
                <a:sym typeface="Arial"/>
              </a:defRPr>
            </a:pPr>
            <a:endParaRPr dirty="0"/>
          </a:p>
        </p:txBody>
      </p:sp>
    </p:spTree>
    <p:extLst>
      <p:ext uri="{BB962C8B-B14F-4D97-AF65-F5344CB8AC3E}">
        <p14:creationId xmlns:p14="http://schemas.microsoft.com/office/powerpoint/2010/main" val="221363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nl-NL" baseline="0" dirty="0">
                <a:latin typeface="Arial" pitchFamily="34" charset="0"/>
                <a:ea typeface="ＭＳ Ｐゴシック" pitchFamily="34" charset="-128"/>
              </a:rPr>
              <a:t>In dit geval bereikt de student tijdens de opleiding supervisieniveau 4. De taak wordt echter onvoldoende vaak uitgevoerd, waardoor deze persoon de bekwaamheid op den duur verliest. </a:t>
            </a:r>
          </a:p>
          <a:p>
            <a:pPr eaLnBrk="1" hangingPunct="1">
              <a:spcBef>
                <a:spcPct val="0"/>
              </a:spcBef>
            </a:pPr>
            <a:endParaRPr lang="nl-NL" baseline="0" dirty="0">
              <a:latin typeface="Arial" pitchFamily="34" charset="0"/>
              <a:ea typeface="ＭＳ Ｐゴシック" pitchFamily="34" charset="-128"/>
            </a:endParaRPr>
          </a:p>
          <a:p>
            <a:pPr eaLnBrk="1" hangingPunct="1">
              <a:spcBef>
                <a:spcPct val="0"/>
              </a:spcBef>
            </a:pPr>
            <a:r>
              <a:rPr lang="nl-NL" baseline="0" dirty="0">
                <a:latin typeface="Arial" pitchFamily="34" charset="0"/>
                <a:ea typeface="ＭＳ Ｐゴシック" pitchFamily="34" charset="-128"/>
              </a:rPr>
              <a:t>Een professional is zelf verantwoordelijk voor het inschatten van de eigen bekwaamheid en indien nodig het op peil houden van de bekwaamheid. </a:t>
            </a:r>
          </a:p>
          <a:p>
            <a:pPr eaLnBrk="1" hangingPunct="1">
              <a:spcBef>
                <a:spcPct val="0"/>
              </a:spcBef>
            </a:pPr>
            <a:endParaRPr lang="nl-NL" baseline="0" dirty="0">
              <a:latin typeface="Arial" pitchFamily="34" charset="0"/>
              <a:ea typeface="ＭＳ Ｐゴシック" pitchFamily="34" charset="-128"/>
            </a:endParaRPr>
          </a:p>
          <a:p>
            <a:pPr eaLnBrk="1" hangingPunct="1">
              <a:spcBef>
                <a:spcPct val="0"/>
              </a:spcBef>
            </a:pPr>
            <a:r>
              <a:rPr lang="nl-NL" baseline="0" dirty="0">
                <a:latin typeface="Arial" pitchFamily="34" charset="0"/>
                <a:ea typeface="ＭＳ Ｐゴシック" pitchFamily="34" charset="-128"/>
              </a:rPr>
              <a:t>Kanttekeningen: variëren in de duur die nodig is om een EPA toevertrouwd te krijgen en daarmee soms ook van de duur van de opleiding is een van de manieren om het stelsel te flexibiliseren. Voor CZO-opleidingen werd tot op heden strikt omgegaan met de opleidingsduur, die alleen op basis van vrijstellingen kon worden verkort en bij onvoldoende resultaat kon worden verlengd. </a:t>
            </a:r>
          </a:p>
          <a:p>
            <a:pPr eaLnBrk="1" hangingPunct="1">
              <a:spcBef>
                <a:spcPct val="0"/>
              </a:spcBef>
            </a:pPr>
            <a:r>
              <a:rPr lang="nl-NL" baseline="0" dirty="0">
                <a:latin typeface="Arial" pitchFamily="34" charset="0"/>
                <a:ea typeface="ＭＳ Ｐゴシック" pitchFamily="34" charset="-128"/>
              </a:rPr>
              <a:t>In de huidige (1</a:t>
            </a:r>
            <a:r>
              <a:rPr lang="nl-NL" baseline="30000" dirty="0">
                <a:latin typeface="Arial" pitchFamily="34" charset="0"/>
                <a:ea typeface="ＭＳ Ｐゴシック" pitchFamily="34" charset="-128"/>
              </a:rPr>
              <a:t>e</a:t>
            </a:r>
            <a:r>
              <a:rPr lang="nl-NL" baseline="0" dirty="0">
                <a:latin typeface="Arial" pitchFamily="34" charset="0"/>
                <a:ea typeface="ＭＳ Ｐゴシック" pitchFamily="34" charset="-128"/>
              </a:rPr>
              <a:t> helft 2021) nieuwe opleidingseisen wordt dat losgelaten. Dat kan risico’s met zich meebrengen: in de waan van de dag kan een professional activiteiten toevertrouwd krijgen waar hij onvoldoende vlieguren voor heeft gemaakt. Anderzijds lijkt de norm voor een maximale duur verdwenen (wanneer mag je tegen iemand zeggen dat het te lang duurt?). </a:t>
            </a:r>
          </a:p>
          <a:p>
            <a:pPr eaLnBrk="1" hangingPunct="1">
              <a:spcBef>
                <a:spcPct val="0"/>
              </a:spcBef>
            </a:pPr>
            <a:r>
              <a:rPr lang="nl-NL" baseline="0" dirty="0">
                <a:latin typeface="Arial" pitchFamily="34" charset="0"/>
                <a:ea typeface="ＭＳ Ｐゴシック" pitchFamily="34" charset="-128"/>
              </a:rPr>
              <a:t>Er zijn zorg- en opleidingsinstellingen die samen zoeken naar een nieuwe richtinggevende norm, waar je van af mag wijken. Vanuit CZO Flex level wordt gewerkt aan een studiepuntensysteem op basis van European </a:t>
            </a:r>
            <a:r>
              <a:rPr lang="nl-NL" baseline="0" dirty="0" err="1">
                <a:latin typeface="Arial" pitchFamily="34" charset="0"/>
                <a:ea typeface="ＭＳ Ｐゴシック" pitchFamily="34" charset="-128"/>
              </a:rPr>
              <a:t>Credits</a:t>
            </a:r>
            <a:r>
              <a:rPr lang="nl-NL" baseline="0" dirty="0">
                <a:latin typeface="Arial" pitchFamily="34" charset="0"/>
                <a:ea typeface="ＭＳ Ｐゴシック" pitchFamily="34" charset="-128"/>
              </a:rPr>
              <a:t>, die inzicht geven in een gemiddelde studiebelasting (theorie en praktijk). </a:t>
            </a:r>
            <a:r>
              <a:rPr lang="nl-NL" baseline="0" dirty="0" smtClean="0">
                <a:latin typeface="Arial" pitchFamily="34" charset="0"/>
                <a:ea typeface="ＭＳ Ｐゴシック" pitchFamily="34" charset="-128"/>
              </a:rPr>
              <a:t>De verwachting is dat de CZO </a:t>
            </a:r>
            <a:r>
              <a:rPr lang="nl-NL" baseline="0" dirty="0" err="1" smtClean="0">
                <a:latin typeface="Arial" pitchFamily="34" charset="0"/>
                <a:ea typeface="ＭＳ Ｐゴシック" pitchFamily="34" charset="-128"/>
              </a:rPr>
              <a:t>credits</a:t>
            </a:r>
            <a:r>
              <a:rPr lang="nl-NL" baseline="0" dirty="0" smtClean="0">
                <a:latin typeface="Arial" pitchFamily="34" charset="0"/>
                <a:ea typeface="ＭＳ Ｐゴシック" pitchFamily="34" charset="-128"/>
              </a:rPr>
              <a:t> voor de zomer van 2022 worden gepubliceerd. </a:t>
            </a:r>
            <a:endParaRPr lang="nl-NL" baseline="0" dirty="0">
              <a:latin typeface="Arial" pitchFamily="34" charset="0"/>
              <a:ea typeface="ＭＳ Ｐゴシック" pitchFamily="34" charset="-128"/>
            </a:endParaRPr>
          </a:p>
          <a:p>
            <a:pPr>
              <a:defRPr>
                <a:latin typeface="Arial"/>
                <a:ea typeface="Arial"/>
                <a:cs typeface="Arial"/>
                <a:sym typeface="Arial"/>
              </a:defRPr>
            </a:pPr>
            <a:endParaRPr lang="nl-NL" dirty="0"/>
          </a:p>
          <a:p>
            <a:pPr>
              <a:defRPr>
                <a:latin typeface="Arial"/>
                <a:ea typeface="Arial"/>
                <a:cs typeface="Arial"/>
                <a:sym typeface="Arial"/>
              </a:defRPr>
            </a:pPr>
            <a:endParaRPr dirty="0"/>
          </a:p>
        </p:txBody>
      </p:sp>
    </p:spTree>
    <p:extLst>
      <p:ext uri="{BB962C8B-B14F-4D97-AF65-F5344CB8AC3E}">
        <p14:creationId xmlns:p14="http://schemas.microsoft.com/office/powerpoint/2010/main" val="136215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presentatie is onderdeel van het train-de-trainer programma van CZO Flex level en is bedoeld om te gebruiken bij het scholen van werk- en praktijkbegeleiders. De presentatie kan ook los van het train-de-</a:t>
            </a:r>
            <a:r>
              <a:rPr lang="nl-NL" dirty="0" err="1"/>
              <a:t>trainerprogramma</a:t>
            </a:r>
            <a:r>
              <a:rPr lang="nl-NL" dirty="0"/>
              <a:t> worden gebruikt. De presentatie geeft een overzicht van wat er komt kijken bij EPA-gericht opleiden, met als hoofdonderwerp het toetsen / monitoren / beoordelen in de praktijk. De onderwerpen worden in deze presentatie aangestipt, zodat begeleiders een beeld kunnen vormen van wat er in de eigen praktijk behouden blijft en verandert ten opzichte van competentiegericht opleiden. Er volgen verdiepende trainingen (en presentaties) over toetsinstrumenten, supervisieniveaus en toevertrouwen. Ook die zijn onderdeel van het train-de-</a:t>
            </a:r>
            <a:r>
              <a:rPr lang="nl-NL" dirty="0" err="1"/>
              <a:t>trainerprogramma</a:t>
            </a:r>
            <a:r>
              <a:rPr lang="nl-NL" dirty="0"/>
              <a:t> én komen als presentatie beschikbaar in de </a:t>
            </a:r>
            <a:r>
              <a:rPr lang="nl-NL" dirty="0" err="1"/>
              <a:t>Toolbox</a:t>
            </a:r>
            <a:r>
              <a:rPr lang="nl-NL" dirty="0"/>
              <a:t>. </a:t>
            </a:r>
          </a:p>
          <a:p>
            <a:endParaRPr lang="nl-NL" dirty="0"/>
          </a:p>
          <a:p>
            <a:r>
              <a:rPr lang="nl-NL" dirty="0"/>
              <a:t>Deze presentatie gaat er vanuit dat toehoorders/deelnemers een beeld hebben van wat een EPA inhoudt. Hiervoor is een animatie beschikbaar in de </a:t>
            </a:r>
            <a:r>
              <a:rPr lang="nl-NL" dirty="0" err="1"/>
              <a:t>Toolbox</a:t>
            </a:r>
            <a:r>
              <a:rPr lang="nl-NL" dirty="0"/>
              <a:t>. </a:t>
            </a:r>
          </a:p>
          <a:p>
            <a:r>
              <a:rPr lang="nl-NL" dirty="0"/>
              <a:t>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a:t>
            </a:fld>
            <a:endParaRPr lang="nl-NL"/>
          </a:p>
        </p:txBody>
      </p:sp>
    </p:spTree>
    <p:extLst>
      <p:ext uri="{BB962C8B-B14F-4D97-AF65-F5344CB8AC3E}">
        <p14:creationId xmlns:p14="http://schemas.microsoft.com/office/powerpoint/2010/main" val="3740886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nu toe zijn enkele elementen van een EPA benoemd: </a:t>
            </a:r>
          </a:p>
          <a:p>
            <a:pPr marL="171450" indent="-171450">
              <a:buFont typeface="Arial" panose="020B0604020202020204" pitchFamily="34" charset="0"/>
              <a:buChar char="•"/>
            </a:pPr>
            <a:r>
              <a:rPr lang="nl-NL" dirty="0"/>
              <a:t>De beschrijving van de activiteit</a:t>
            </a:r>
          </a:p>
          <a:p>
            <a:pPr marL="171450" indent="-171450">
              <a:buFont typeface="Arial" panose="020B0604020202020204" pitchFamily="34" charset="0"/>
              <a:buChar char="•"/>
            </a:pPr>
            <a:r>
              <a:rPr lang="nl-NL" dirty="0"/>
              <a:t>Competenties die nodig zijn om een activiteit toevertrouwd te krijgen</a:t>
            </a:r>
          </a:p>
          <a:p>
            <a:pPr marL="171450" indent="-171450">
              <a:buFont typeface="Arial" panose="020B0604020202020204" pitchFamily="34" charset="0"/>
              <a:buChar char="•"/>
            </a:pPr>
            <a:r>
              <a:rPr lang="nl-NL" dirty="0"/>
              <a:t>Daarmee dus ook vereiste, kennis, vaardigheden en gedrag. </a:t>
            </a:r>
          </a:p>
          <a:p>
            <a:pPr marL="171450" indent="-171450">
              <a:buFont typeface="Arial" panose="020B0604020202020204" pitchFamily="34" charset="0"/>
              <a:buChar char="•"/>
            </a:pPr>
            <a:r>
              <a:rPr lang="nl-NL" dirty="0"/>
              <a:t>Supervisieniveaus </a:t>
            </a:r>
          </a:p>
          <a:p>
            <a:endParaRPr lang="nl-NL" dirty="0"/>
          </a:p>
          <a:p>
            <a:r>
              <a:rPr lang="nl-NL" dirty="0"/>
              <a:t>Om de groei in bekwaamheid en de afname van benodigde supervisie in kaart te brengen zullen student en begeleider instrumenten in willen zetten. Het toevertrouwen is immers een onderbouwd ja/nee besluit van beide kanten. De instrumenten om voortgang te monitoren worden in de EPA-beschrijving algemeen benoemd. Het is aan zorg- en </a:t>
            </a:r>
            <a:r>
              <a:rPr lang="nl-NL" dirty="0" smtClean="0"/>
              <a:t>opleidingsinstellingen </a:t>
            </a:r>
            <a:r>
              <a:rPr lang="nl-NL" dirty="0"/>
              <a:t>om daar vorm aan te geven. </a:t>
            </a:r>
          </a:p>
          <a:p>
            <a:endParaRPr lang="nl-NL" dirty="0"/>
          </a:p>
          <a:p>
            <a:r>
              <a:rPr lang="nl-NL" dirty="0"/>
              <a:t>Kanttekening: er zijn voorbeelden van EPA’s waarbij ook risico’s van het niet goed uitvoeren van de taak worden beschreven. Daar is voor CZO-opleidingen niet voor gekozen. Het bespreken van de risico’s kan echter wel bijdragen in het nemen van het besluit om iemand een activiteit toe te vertrouwen. </a:t>
            </a:r>
          </a:p>
          <a:p>
            <a:r>
              <a:rPr lang="nl-NL" dirty="0"/>
              <a:t>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20</a:t>
            </a:fld>
            <a:endParaRPr lang="nl-NL" dirty="0"/>
          </a:p>
        </p:txBody>
      </p:sp>
    </p:spTree>
    <p:extLst>
      <p:ext uri="{BB962C8B-B14F-4D97-AF65-F5344CB8AC3E}">
        <p14:creationId xmlns:p14="http://schemas.microsoft.com/office/powerpoint/2010/main" val="370499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vraag dringt zich op of</a:t>
            </a:r>
            <a:r>
              <a:rPr lang="nl-NL" baseline="0" dirty="0"/>
              <a:t> (en hoe dan) je betrouwbaar kan toetsen op de werkplek. </a:t>
            </a:r>
          </a:p>
          <a:p>
            <a:r>
              <a:rPr lang="nl-NL" baseline="0" dirty="0"/>
              <a:t>Optie: gebruik een pol of mentimeter om meningen te verzamelen en laat toelichten. </a:t>
            </a:r>
            <a:endParaRPr lang="nl-NL" dirty="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21</a:t>
            </a:fld>
            <a:endParaRPr lang="nl-NL" dirty="0"/>
          </a:p>
        </p:txBody>
      </p:sp>
    </p:spTree>
    <p:extLst>
      <p:ext uri="{BB962C8B-B14F-4D97-AF65-F5344CB8AC3E}">
        <p14:creationId xmlns:p14="http://schemas.microsoft.com/office/powerpoint/2010/main" val="530139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betrouwbare toets geeft</a:t>
            </a:r>
            <a:r>
              <a:rPr lang="nl-NL" baseline="0" dirty="0"/>
              <a:t> eenzelfde uitkomst wanneer verschillende kandidaten hetzelfde laten zien. </a:t>
            </a:r>
          </a:p>
          <a:p>
            <a:r>
              <a:rPr lang="nl-NL" baseline="0" dirty="0"/>
              <a:t>Tegelijkertijd brengt een betrouwbare toets onderscheid aan tussen mensen, als ze verschillende dingen laten zien. </a:t>
            </a:r>
          </a:p>
          <a:p>
            <a:r>
              <a:rPr lang="nl-NL" baseline="0" dirty="0"/>
              <a:t>Als je een betrouwbare toets herhaalt, komen er vergelijkbare scores uit. </a:t>
            </a:r>
          </a:p>
          <a:p>
            <a:endParaRPr lang="nl-NL" baseline="0" dirty="0"/>
          </a:p>
          <a:p>
            <a:r>
              <a:rPr lang="nl-NL" baseline="0" dirty="0"/>
              <a:t>Een goed ontworpen kennistoets op basis van meerkeuzevragen heeft een hoge mate van betrouwbaarheid. Een gestandaardiseerde vaardigheidstoets, uitgevoerd door meerdere observatoren heeft die mogelijkheid ook. Voor toetsing in een complexe praktijk wordt dat al een stuk ingewikkelder. </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22</a:t>
            </a:fld>
            <a:endParaRPr lang="nl-NL" dirty="0"/>
          </a:p>
        </p:txBody>
      </p:sp>
    </p:spTree>
    <p:extLst>
      <p:ext uri="{BB962C8B-B14F-4D97-AF65-F5344CB8AC3E}">
        <p14:creationId xmlns:p14="http://schemas.microsoft.com/office/powerpoint/2010/main" val="893189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Toch is dat de werkelijkheid.</a:t>
            </a:r>
            <a:r>
              <a:rPr lang="nl-NL" baseline="0" dirty="0"/>
              <a:t> Pas in de praktijk kan je beoordelen of iemand op het hoogste niveau van de piramide van Miller (het doen) goed functioneert. </a:t>
            </a:r>
          </a:p>
          <a:p>
            <a:r>
              <a:rPr lang="nl-NL" baseline="0" dirty="0"/>
              <a:t>De validiteit van de toets neemt toe in de praktijk (toets ik wat ik wil meten, namelijk of iemand bekwaam is). De betrouwbaarheid neemt af. </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23</a:t>
            </a:fld>
            <a:endParaRPr lang="nl-NL" dirty="0"/>
          </a:p>
        </p:txBody>
      </p:sp>
    </p:spTree>
    <p:extLst>
      <p:ext uri="{BB962C8B-B14F-4D97-AF65-F5344CB8AC3E}">
        <p14:creationId xmlns:p14="http://schemas.microsoft.com/office/powerpoint/2010/main" val="109240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a:t>
            </a:r>
            <a:r>
              <a:rPr lang="nl-NL" baseline="0" dirty="0"/>
              <a:t> de validiteit en betrouwbaarheid van het toetsen in de praktijk komt bij toevertrouwen nóg een aspect kijken. </a:t>
            </a:r>
          </a:p>
          <a:p>
            <a:r>
              <a:rPr lang="nl-NL" baseline="0" dirty="0"/>
              <a:t>Bij het afronden van een opleiding of bij het toevertrouwen van een activiteit kijk je niet alleen terug op wat iemand tot dan toe heeft laten zien (in theorie en praktijk) en hoeveel supervisie iemand tot dan toe heeft gehad, maar richt je je op de toekomst: durf ik op basis van wat ik tot nu toe heb gezien de student toekomstige verantwoordelijkheden te laten dragen? </a:t>
            </a:r>
          </a:p>
          <a:p>
            <a:r>
              <a:rPr lang="nl-NL" baseline="0" dirty="0"/>
              <a:t>Voor de student geldt dat ook: je zal nooit alle situaties meegemaakt hebben of alle activiteiten even vaak uitgevoerd hebben. Toch bereik je op een gegeven moment een punt waarop je er op </a:t>
            </a:r>
            <a:r>
              <a:rPr lang="nl-NL" baseline="0" dirty="0" smtClean="0"/>
              <a:t>vertrouwt </a:t>
            </a:r>
            <a:r>
              <a:rPr lang="nl-NL" baseline="0" dirty="0"/>
              <a:t>dat je ook nieuwe situaties het hoofd kunt bieden. De vraag is wat je daar voor nodig hebt. </a:t>
            </a:r>
          </a:p>
          <a:p>
            <a:endParaRPr lang="nl-NL" baseline="0" dirty="0"/>
          </a:p>
          <a:p>
            <a:r>
              <a:rPr lang="nl-NL" baseline="0" dirty="0"/>
              <a:t>Optie: inventariseer bij deelnemers wat voor hen belangrijk is bij het toevertrouwen. Wat is er voor nodig? Vaak komt daar een bruggetje naar de vertrouwenscriteria uit naar voren. Dat kan eventueel ook bij de volgende slide. </a:t>
            </a:r>
          </a:p>
          <a:p>
            <a:endParaRPr lang="en-US" baseline="0" dirty="0"/>
          </a:p>
          <a:p>
            <a:r>
              <a:rPr lang="en-US" baseline="0" dirty="0"/>
              <a:t>Je </a:t>
            </a:r>
            <a:r>
              <a:rPr lang="nl-BE" baseline="0" noProof="0" dirty="0" smtClean="0"/>
              <a:t>kan</a:t>
            </a:r>
            <a:r>
              <a:rPr lang="en-US" baseline="0" dirty="0" smtClean="0"/>
              <a:t> </a:t>
            </a:r>
            <a:r>
              <a:rPr lang="nl-NL" baseline="0" noProof="0" dirty="0" smtClean="0"/>
              <a:t>deze</a:t>
            </a:r>
            <a:r>
              <a:rPr lang="en-US" baseline="0" dirty="0" smtClean="0"/>
              <a:t> </a:t>
            </a:r>
            <a:r>
              <a:rPr lang="en-US" baseline="0" dirty="0"/>
              <a:t>slides (24, 25 en 26) </a:t>
            </a:r>
            <a:r>
              <a:rPr lang="nl-NL" baseline="0" noProof="0" dirty="0" smtClean="0"/>
              <a:t>stap</a:t>
            </a:r>
            <a:r>
              <a:rPr lang="en-US" baseline="0" dirty="0" smtClean="0"/>
              <a:t> </a:t>
            </a:r>
            <a:r>
              <a:rPr lang="nl-NL" baseline="0" noProof="0" dirty="0" smtClean="0"/>
              <a:t>voor</a:t>
            </a:r>
            <a:r>
              <a:rPr lang="en-US" baseline="0" dirty="0" smtClean="0"/>
              <a:t> </a:t>
            </a:r>
            <a:r>
              <a:rPr lang="nl-NL" baseline="0" noProof="0" dirty="0" smtClean="0"/>
              <a:t>stap opbouwen of in 1x laten zien (slide 26). </a:t>
            </a:r>
          </a:p>
          <a:p>
            <a:r>
              <a:rPr lang="nl-NL" baseline="0" noProof="0" dirty="0" smtClean="0"/>
              <a:t>In deze slide ligt de nadruk op de begrippen retrospectief (terugblikken) en prospectief (vooruitblikken). Einde van de opleiding kan ook het moment zijn dat een EPA op niveau 4 wordt toevertrouwd. </a:t>
            </a:r>
            <a:endParaRPr lang="nl-NL" noProof="0" dirty="0" smtClean="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24</a:t>
            </a:fld>
            <a:endParaRPr lang="nl-NL"/>
          </a:p>
        </p:txBody>
      </p:sp>
    </p:spTree>
    <p:extLst>
      <p:ext uri="{BB962C8B-B14F-4D97-AF65-F5344CB8AC3E}">
        <p14:creationId xmlns:p14="http://schemas.microsoft.com/office/powerpoint/2010/main" val="1677377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Op</a:t>
            </a:r>
            <a:r>
              <a:rPr lang="en-US" baseline="0" dirty="0"/>
              <a:t> </a:t>
            </a:r>
            <a:r>
              <a:rPr lang="en-US" baseline="0" dirty="0" err="1"/>
              <a:t>deze</a:t>
            </a:r>
            <a:r>
              <a:rPr lang="en-US" baseline="0" dirty="0"/>
              <a:t> slide </a:t>
            </a:r>
            <a:r>
              <a:rPr lang="en-US" baseline="0" dirty="0" err="1"/>
              <a:t>ligt</a:t>
            </a:r>
            <a:r>
              <a:rPr lang="en-US" baseline="0" dirty="0"/>
              <a:t> de </a:t>
            </a:r>
            <a:r>
              <a:rPr lang="en-US" baseline="0" dirty="0" err="1"/>
              <a:t>nadruk</a:t>
            </a:r>
            <a:r>
              <a:rPr lang="en-US" baseline="0" dirty="0"/>
              <a:t> </a:t>
            </a:r>
            <a:r>
              <a:rPr lang="en-US" baseline="0" dirty="0" err="1"/>
              <a:t>bij</a:t>
            </a:r>
            <a:r>
              <a:rPr lang="en-US" baseline="0" dirty="0"/>
              <a:t> het </a:t>
            </a:r>
            <a:r>
              <a:rPr lang="en-US" baseline="0" dirty="0" err="1"/>
              <a:t>afnemende</a:t>
            </a:r>
            <a:r>
              <a:rPr lang="en-US" baseline="0" dirty="0"/>
              <a:t> </a:t>
            </a:r>
            <a:r>
              <a:rPr lang="en-US" baseline="0" dirty="0" err="1"/>
              <a:t>supervisieniveau</a:t>
            </a:r>
            <a:r>
              <a:rPr lang="en-US" baseline="0" dirty="0"/>
              <a:t>.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25</a:t>
            </a:fld>
            <a:endParaRPr lang="nl-NL"/>
          </a:p>
        </p:txBody>
      </p:sp>
    </p:spTree>
    <p:extLst>
      <p:ext uri="{BB962C8B-B14F-4D97-AF65-F5344CB8AC3E}">
        <p14:creationId xmlns:p14="http://schemas.microsoft.com/office/powerpoint/2010/main" val="921124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Op</a:t>
            </a:r>
            <a:r>
              <a:rPr lang="en-US" baseline="0" dirty="0"/>
              <a:t> </a:t>
            </a:r>
            <a:r>
              <a:rPr lang="en-US" baseline="0" dirty="0" err="1"/>
              <a:t>deze</a:t>
            </a:r>
            <a:r>
              <a:rPr lang="en-US" baseline="0" dirty="0"/>
              <a:t> slide </a:t>
            </a:r>
            <a:r>
              <a:rPr lang="en-US" baseline="0" dirty="0" err="1"/>
              <a:t>ligt</a:t>
            </a:r>
            <a:r>
              <a:rPr lang="en-US" baseline="0" dirty="0"/>
              <a:t> de </a:t>
            </a:r>
            <a:r>
              <a:rPr lang="en-US" baseline="0" dirty="0" err="1"/>
              <a:t>nadruk</a:t>
            </a:r>
            <a:r>
              <a:rPr lang="en-US" baseline="0" dirty="0"/>
              <a:t> op de </a:t>
            </a:r>
            <a:r>
              <a:rPr lang="en-US" baseline="0" dirty="0" err="1"/>
              <a:t>verschillende</a:t>
            </a:r>
            <a:r>
              <a:rPr lang="en-US" baseline="0" dirty="0"/>
              <a:t> </a:t>
            </a:r>
            <a:r>
              <a:rPr lang="en-US" baseline="0" dirty="0" err="1"/>
              <a:t>manieren</a:t>
            </a:r>
            <a:r>
              <a:rPr lang="en-US" baseline="0" dirty="0"/>
              <a:t> van </a:t>
            </a:r>
            <a:r>
              <a:rPr lang="en-US" baseline="0" dirty="0" err="1"/>
              <a:t>beoordelen</a:t>
            </a:r>
            <a:r>
              <a:rPr lang="en-US" baseline="0" dirty="0"/>
              <a:t>. </a:t>
            </a:r>
            <a:r>
              <a:rPr lang="en-US" baseline="0" dirty="0" err="1"/>
              <a:t>Voor</a:t>
            </a:r>
            <a:r>
              <a:rPr lang="en-US" baseline="0" dirty="0"/>
              <a:t> </a:t>
            </a:r>
            <a:r>
              <a:rPr lang="en-US" baseline="0" dirty="0" err="1"/>
              <a:t>prospectief</a:t>
            </a:r>
            <a:r>
              <a:rPr lang="en-US" baseline="0" dirty="0"/>
              <a:t> </a:t>
            </a:r>
            <a:r>
              <a:rPr lang="en-US" baseline="0" dirty="0" err="1"/>
              <a:t>toevertrouwen</a:t>
            </a:r>
            <a:r>
              <a:rPr lang="en-US" baseline="0" dirty="0"/>
              <a:t> </a:t>
            </a:r>
            <a:r>
              <a:rPr lang="en-US" baseline="0" dirty="0" err="1"/>
              <a:t>helpt</a:t>
            </a:r>
            <a:r>
              <a:rPr lang="en-US" baseline="0" dirty="0"/>
              <a:t> het </a:t>
            </a:r>
            <a:r>
              <a:rPr lang="en-US" baseline="0" dirty="0" err="1"/>
              <a:t>nadenken</a:t>
            </a:r>
            <a:r>
              <a:rPr lang="en-US" baseline="0" dirty="0"/>
              <a:t> over de mate van </a:t>
            </a:r>
            <a:r>
              <a:rPr lang="en-US" baseline="0" dirty="0" err="1"/>
              <a:t>supervisie</a:t>
            </a:r>
            <a:r>
              <a:rPr lang="en-US" baseline="0" dirty="0"/>
              <a:t> die </a:t>
            </a:r>
            <a:r>
              <a:rPr lang="en-US" baseline="0" dirty="0" err="1"/>
              <a:t>iemand</a:t>
            </a:r>
            <a:r>
              <a:rPr lang="en-US" baseline="0" dirty="0"/>
              <a:t> </a:t>
            </a:r>
            <a:r>
              <a:rPr lang="en-US" baseline="0" dirty="0" err="1"/>
              <a:t>nodig</a:t>
            </a:r>
            <a:r>
              <a:rPr lang="en-US" baseline="0" dirty="0"/>
              <a:t> </a:t>
            </a:r>
            <a:r>
              <a:rPr lang="en-US" baseline="0" dirty="0" err="1"/>
              <a:t>heeft</a:t>
            </a:r>
            <a:r>
              <a:rPr lang="en-US" baseline="0" dirty="0"/>
              <a:t>, in </a:t>
            </a:r>
            <a:r>
              <a:rPr lang="en-US" baseline="0" dirty="0" err="1"/>
              <a:t>plaats</a:t>
            </a:r>
            <a:r>
              <a:rPr lang="en-US" baseline="0" dirty="0"/>
              <a:t> van het </a:t>
            </a:r>
            <a:r>
              <a:rPr lang="en-US" baseline="0" dirty="0" err="1"/>
              <a:t>scoren</a:t>
            </a:r>
            <a:r>
              <a:rPr lang="en-US" baseline="0" dirty="0"/>
              <a:t> van </a:t>
            </a:r>
            <a:r>
              <a:rPr lang="en-US" baseline="0" dirty="0" err="1" smtClean="0"/>
              <a:t>resultaten</a:t>
            </a:r>
            <a:r>
              <a:rPr lang="en-US" baseline="0" dirty="0" smtClean="0"/>
              <a:t>.</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26</a:t>
            </a:fld>
            <a:endParaRPr lang="nl-NL"/>
          </a:p>
        </p:txBody>
      </p:sp>
    </p:spTree>
    <p:extLst>
      <p:ext uri="{BB962C8B-B14F-4D97-AF65-F5344CB8AC3E}">
        <p14:creationId xmlns:p14="http://schemas.microsoft.com/office/powerpoint/2010/main" val="623519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Eerder wer</a:t>
            </a:r>
            <a:r>
              <a:rPr lang="nl-NL" baseline="0" dirty="0"/>
              <a:t>d er gesteld dat een EPA geen toets is. Het begrip toevertrouwen zelf is een </a:t>
            </a:r>
            <a:r>
              <a:rPr lang="nl-NL" baseline="0" dirty="0" err="1"/>
              <a:t>toetsbenadering</a:t>
            </a:r>
            <a:r>
              <a:rPr lang="nl-NL" baseline="0" dirty="0"/>
              <a:t>. Je stelt vast wat iemand kan en wat je iemand voor de toekomst toevertrouwd. Het past daarbij het supervisieniveau aan.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Wanneer</a:t>
            </a:r>
            <a:r>
              <a:rPr lang="en-US" baseline="0" dirty="0"/>
              <a:t> </a:t>
            </a:r>
            <a:r>
              <a:rPr lang="en-US" baseline="0" dirty="0" err="1"/>
              <a:t>iemand</a:t>
            </a:r>
            <a:r>
              <a:rPr lang="en-US" baseline="0" dirty="0"/>
              <a:t> </a:t>
            </a:r>
            <a:r>
              <a:rPr lang="en-US" baseline="0" dirty="0" err="1"/>
              <a:t>iets</a:t>
            </a:r>
            <a:r>
              <a:rPr lang="en-US" baseline="0" dirty="0"/>
              <a:t> op </a:t>
            </a:r>
            <a:r>
              <a:rPr lang="en-US" baseline="0" dirty="0" err="1"/>
              <a:t>niveau</a:t>
            </a:r>
            <a:r>
              <a:rPr lang="en-US" baseline="0" dirty="0"/>
              <a:t> 4 </a:t>
            </a:r>
            <a:r>
              <a:rPr lang="en-US" baseline="0" dirty="0" err="1"/>
              <a:t>wordt</a:t>
            </a:r>
            <a:r>
              <a:rPr lang="en-US" baseline="0" dirty="0"/>
              <a:t> </a:t>
            </a:r>
            <a:r>
              <a:rPr lang="en-US" baseline="0" dirty="0" err="1"/>
              <a:t>toevertrouwd</a:t>
            </a:r>
            <a:r>
              <a:rPr lang="en-US" baseline="0" dirty="0"/>
              <a:t>, dan is </a:t>
            </a:r>
            <a:r>
              <a:rPr lang="en-US" baseline="0" dirty="0" err="1"/>
              <a:t>supervisie</a:t>
            </a:r>
            <a:r>
              <a:rPr lang="en-US" baseline="0" dirty="0"/>
              <a:t> </a:t>
            </a:r>
            <a:r>
              <a:rPr lang="en-US" baseline="0" dirty="0" err="1"/>
              <a:t>niet</a:t>
            </a:r>
            <a:r>
              <a:rPr lang="en-US" baseline="0" dirty="0"/>
              <a:t> </a:t>
            </a:r>
            <a:r>
              <a:rPr lang="en-US" baseline="0" dirty="0" err="1"/>
              <a:t>langer</a:t>
            </a:r>
            <a:r>
              <a:rPr lang="en-US" baseline="0" dirty="0"/>
              <a:t> </a:t>
            </a:r>
            <a:r>
              <a:rPr lang="en-US" baseline="0" dirty="0" err="1"/>
              <a:t>nodig</a:t>
            </a:r>
            <a:r>
              <a:rPr lang="en-US" baseline="0" dirty="0"/>
              <a:t> en </a:t>
            </a:r>
            <a:r>
              <a:rPr lang="en-US" baseline="0" dirty="0" err="1"/>
              <a:t>zal</a:t>
            </a:r>
            <a:r>
              <a:rPr lang="en-US" baseline="0" dirty="0"/>
              <a:t> </a:t>
            </a:r>
            <a:r>
              <a:rPr lang="en-US" baseline="0" dirty="0" err="1"/>
              <a:t>iemand</a:t>
            </a:r>
            <a:r>
              <a:rPr lang="en-US" baseline="0" dirty="0"/>
              <a:t> </a:t>
            </a:r>
            <a:r>
              <a:rPr lang="en-US" baseline="0" dirty="0" err="1"/>
              <a:t>daadwerkelijk</a:t>
            </a:r>
            <a:r>
              <a:rPr lang="en-US" baseline="0" dirty="0"/>
              <a:t> </a:t>
            </a:r>
            <a:r>
              <a:rPr lang="en-US" baseline="0" dirty="0" err="1"/>
              <a:t>zelfstandig</a:t>
            </a:r>
            <a:r>
              <a:rPr lang="en-US" baseline="0" dirty="0"/>
              <a:t> </a:t>
            </a:r>
            <a:r>
              <a:rPr lang="en-US" baseline="0" dirty="0" err="1"/>
              <a:t>gaan</a:t>
            </a:r>
            <a:r>
              <a:rPr lang="en-US" baseline="0" dirty="0"/>
              <a:t> </a:t>
            </a:r>
            <a:r>
              <a:rPr lang="en-US" baseline="0" dirty="0" err="1"/>
              <a:t>werken</a:t>
            </a:r>
            <a:r>
              <a:rPr lang="en-US" baseline="0" dirty="0"/>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27</a:t>
            </a:fld>
            <a:endParaRPr lang="nl-NL"/>
          </a:p>
        </p:txBody>
      </p:sp>
    </p:spTree>
    <p:extLst>
      <p:ext uri="{BB962C8B-B14F-4D97-AF65-F5344CB8AC3E}">
        <p14:creationId xmlns:p14="http://schemas.microsoft.com/office/powerpoint/2010/main" val="1986673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Gebruik</a:t>
            </a:r>
            <a:r>
              <a:rPr lang="nl-NL" baseline="0" dirty="0"/>
              <a:t> deze slide eventueel om te laten zien hoe het benaderen van toetsen verandert. Ook in de praktijk werd wel met het toekennen van cijfers gewerkt. Het is lastig om vast te stellen wat maakt of iemand in de praktijk een 7 of een 8 verdient en welke consequenties dat heeft. Het voelt logischer en makkelijker om vast te stellen of je iemand al alleen durft te laten. </a:t>
            </a:r>
            <a:endParaRPr lang="nl-NL" dirty="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28</a:t>
            </a:fld>
            <a:endParaRPr lang="nl-NL"/>
          </a:p>
        </p:txBody>
      </p:sp>
    </p:spTree>
    <p:extLst>
      <p:ext uri="{BB962C8B-B14F-4D97-AF65-F5344CB8AC3E}">
        <p14:creationId xmlns:p14="http://schemas.microsoft.com/office/powerpoint/2010/main" val="2262724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een prospectieve benadering van toetsen (durf ik iemand in de toekomst verantwoordelijkheden</a:t>
            </a:r>
            <a:r>
              <a:rPr lang="nl-NL" baseline="0" dirty="0"/>
              <a:t> te laten dragen) komen deze aspecten om de hoek: </a:t>
            </a:r>
          </a:p>
          <a:p>
            <a:endParaRPr lang="nl-NL" baseline="0" dirty="0"/>
          </a:p>
          <a:p>
            <a:r>
              <a:rPr lang="nl-NL" dirty="0"/>
              <a:t>Een eerste criterium is bekwaamheid. In de EPA-beschrijving staat aangeven welke kennis, vaardigheden en gedrag nodig zijn om deze professionele activiteit goed uit te voeren. Deze zijn beschreven als observeerbaar gedrag dat de student moet vertonen in de voor de EPA benodigde competentiedomeinen. Bij het begeleiden en beoordelen is belangrijk dat de student hierop constructieve feedback krijgt. </a:t>
            </a:r>
          </a:p>
          <a:p>
            <a:endParaRPr lang="nl-NL" dirty="0"/>
          </a:p>
          <a:p>
            <a:r>
              <a:rPr lang="nl-NL" dirty="0"/>
              <a:t>Naast bekwaamheid spelen bij het toevertrouwen van een professionele activiteit ook vier andere criteria een rol, vaak aangeduid met ‘onderbuikgevoelens’: integriteit, betrouwbaarheid, bescheidenheid en </a:t>
            </a:r>
            <a:r>
              <a:rPr lang="nl-NL" dirty="0" err="1"/>
              <a:t>proactiviteit</a:t>
            </a:r>
            <a:r>
              <a:rPr lang="nl-NL" dirty="0"/>
              <a:t>. Deze criteria worden vaak impliciet meegenomen in de beslissing. Een begeleider zal eerder een activiteit toevertrouwen aan een integere, oprechte student, die een eerlijke terugkoppeling geeft van hoe het werk ging, dan aan een student die geen volledige terugkoppeling blijkt te geven. Ditzelfde geldt voor de betrouwbare student, die altijd doet wat ze zegt en nauwkeurig werkt versus de student die vaak onvoorspelbaar gedrag vertoont. Ook de bescheiden student, die goed de eigen grenzen kent en tijdig hulp inschakelt zal eerder een activiteit toevertrouwd krijgen dan de student die het eigen kunnen overschat. Ditzelfde geldt voor studenten die zelfvertrouwen uitstralen en zich proactief opstellen om bijvoorbeeld fouten te voorkomen. </a:t>
            </a:r>
          </a:p>
          <a:p>
            <a:endParaRPr lang="nl-NL" dirty="0"/>
          </a:p>
          <a:p>
            <a:r>
              <a:rPr lang="nl-NL" dirty="0"/>
              <a:t>Kanttekening: het begrip bescheidenheid is een vertaling van het Engelse </a:t>
            </a:r>
            <a:r>
              <a:rPr lang="nl-NL" i="1" dirty="0" err="1"/>
              <a:t>humility</a:t>
            </a:r>
            <a:r>
              <a:rPr lang="nl-NL" dirty="0"/>
              <a:t> wordt in het Nederlands niet altijd hetzelfde geïnterpreteerd</a:t>
            </a:r>
            <a:r>
              <a:rPr lang="nl-NL" baseline="0" dirty="0"/>
              <a:t> of gewaardeerd. In een acute setting waar een assertieve en actieve houding wordt gevraagd, klinkt bescheidenheid niet als een handig criterium. Toch wil je ook hier inzicht in de eigen grenzen en de bereidheid om hulp te vragen zien. Wellicht is “zelfinzicht” een prettiger begrip. </a:t>
            </a:r>
          </a:p>
          <a:p>
            <a:endParaRPr lang="nl-NL" baseline="0" dirty="0"/>
          </a:p>
          <a:p>
            <a:r>
              <a:rPr lang="nl-NL" baseline="0" dirty="0"/>
              <a:t>De vertrouwenscriteria worden in een verdiepende training (en presentatie) verder uitgewerkt: hoe gebruik je ze precies in de praktijk. Wat doe je als verschillende begeleiders het niet eens zijn. Welke rol speelt subjectiviteit? </a:t>
            </a:r>
          </a:p>
          <a:p>
            <a:r>
              <a:rPr lang="nl-NL" baseline="0" dirty="0"/>
              <a:t>Voor nu is het belangrijk dat deelnemers herkennen dat deze criteria een rol spelen bij het toevertrouwen en daar zelf voorbeelden bij hebben. </a:t>
            </a:r>
          </a:p>
          <a:p>
            <a:endParaRPr lang="en-US" baseline="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29</a:t>
            </a:fld>
            <a:endParaRPr lang="nl-NL"/>
          </a:p>
        </p:txBody>
      </p:sp>
    </p:spTree>
    <p:extLst>
      <p:ext uri="{BB962C8B-B14F-4D97-AF65-F5344CB8AC3E}">
        <p14:creationId xmlns:p14="http://schemas.microsoft.com/office/powerpoint/2010/main" val="68285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Afhankelijk van de doelgroep kan een andere slide gebruikt worden (medisch ondersteuner of verpleegkundige intramuraal, thuis en ambulance)</a:t>
            </a:r>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3</a:t>
            </a:fld>
            <a:endParaRPr lang="nl-NL"/>
          </a:p>
        </p:txBody>
      </p:sp>
    </p:spTree>
    <p:extLst>
      <p:ext uri="{BB962C8B-B14F-4D97-AF65-F5344CB8AC3E}">
        <p14:creationId xmlns:p14="http://schemas.microsoft.com/office/powerpoint/2010/main" val="4145440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de animatie om een overstap te maken naar toetsinstrumenten.</a:t>
            </a:r>
          </a:p>
          <a:p>
            <a:r>
              <a:rPr lang="nl-NL" dirty="0"/>
              <a:t>(hyperlink via de afbeelding</a:t>
            </a:r>
            <a:r>
              <a:rPr lang="nl-NL" baseline="0" dirty="0"/>
              <a:t> in de presentatiemodus </a:t>
            </a:r>
            <a:r>
              <a:rPr lang="nl-NL" dirty="0"/>
              <a:t>of:</a:t>
            </a:r>
            <a:r>
              <a:rPr lang="nl-NL" baseline="0" dirty="0"/>
              <a:t> https://youtu.be/hdoOFW7isCs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A69CD-F655-46E3-8273-78053228DAC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204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beeld geeft het belang weer van het monitoren met verschillende instrumenten op verschillende momenten. Een student krijgt een steeds beter beeld van zijn eigen groei en een begeleider kan het supervisieniveau aan passen op wat hij ziet. </a:t>
            </a:r>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31</a:t>
            </a:fld>
            <a:endParaRPr lang="nl-NL"/>
          </a:p>
        </p:txBody>
      </p:sp>
    </p:spTree>
    <p:extLst>
      <p:ext uri="{BB962C8B-B14F-4D97-AF65-F5344CB8AC3E}">
        <p14:creationId xmlns:p14="http://schemas.microsoft.com/office/powerpoint/2010/main" val="1638471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van belang is: een student verzamelt per EPA bewijzen waarmee hij uiteindelijk laat zien toe te zijn aan het moment van toevertrouwen. Uitgangspunt is: meerdere observatoren, meerdere momenten, verschillende instrumenten. </a:t>
            </a:r>
          </a:p>
          <a:p>
            <a:r>
              <a:rPr lang="nl-NL" dirty="0"/>
              <a:t>Die instrumenten en meetmomenten kunnen formatief ingezet worden: de groei wordt inzichtelijk. Aan de hand van losse instrumenten wordt geen ja/nee besluit gegeven, dat gebeurt op het moment dat een scherper totaalbeeld van een student ontstaat. De resultaten worden naast elkaar gelegd en besproken door een opleidingsgroep, bestaande uit meerdere begeleiders. </a:t>
            </a:r>
          </a:p>
          <a:p>
            <a:r>
              <a:rPr lang="nl-NL" dirty="0"/>
              <a:t>Als bij het wegen van de resultaten nog geen goed gevoel bestaat bij het toevertrouwen, zit hem dat vaak in de genoemde vertrouwenscriteria. Die zijn op dat moment onderwerp van gesprek en worden voor een student geconcretiseerd als verbetering nodig is. </a:t>
            </a:r>
          </a:p>
          <a:p>
            <a:endParaRPr lang="nl-NL" dirty="0"/>
          </a:p>
          <a:p>
            <a:r>
              <a:rPr lang="nl-NL" dirty="0"/>
              <a:t>Kanttekening: de focus ligt hier op toetsing in de praktijk. Kennistoetsing kan ook op de werkvloer plaatsvinden. Naast deze praktijkinstrumenten kan/mag je ook van een student verwachten dat hij voorwaardelijke / vereiste kennistoetsen in het theorieonderwijs voldoende afrondt. Hoe, waar en wanneer toetsing plaats vindt, is voor verschillende instellingen anders. CZO Flex level en CZO zijn daar niet bepalend in, zolang je als instelling maar kunt onderbouwen hoe een bekwaam verklaring tot stand komt en je voldoet aan de genoemde uitgangspunten: meerdere observatoren, meerdere momenten, verschillende instrumenten. De bekwaam verklaring (van supervisieniveau 3 naar 4) is altijd summatief. </a:t>
            </a:r>
          </a:p>
          <a:p>
            <a:r>
              <a:rPr lang="nl-NL" dirty="0"/>
              <a:t>Meer lezen over bekwaam verklaren? </a:t>
            </a:r>
            <a:r>
              <a:rPr lang="nl-NL" dirty="0" smtClean="0"/>
              <a:t>https://www.czoflexlevel.nl/wp-content/uploads/2020/11/Begeleiden-en-bekwaam-verklaren-werken-met-EPA-def.pdf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CA69CD-F655-46E3-8273-78053228DAC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791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r>
              <a:rPr lang="nl-NL" dirty="0"/>
              <a:t>Eerder werd</a:t>
            </a:r>
            <a:r>
              <a:rPr lang="nl-NL" baseline="0" dirty="0"/>
              <a:t> gesteld dat instellingen zelf hun </a:t>
            </a:r>
            <a:r>
              <a:rPr lang="nl-NL" baseline="0" dirty="0" err="1"/>
              <a:t>toetsbeleid</a:t>
            </a:r>
            <a:r>
              <a:rPr lang="nl-NL" baseline="0" dirty="0"/>
              <a:t> vorm kunnen geven. </a:t>
            </a:r>
            <a:r>
              <a:rPr lang="nl-NL" dirty="0"/>
              <a:t> Voor een transparant flexibel</a:t>
            </a:r>
            <a:r>
              <a:rPr lang="nl-NL" baseline="0" dirty="0"/>
              <a:t> opleidingssysteem, waarbij professionals makkelijker over moeten kunnen stappen naar een andere werkplek of functie, is het handig om op zijn minst dezelfde taal te spreken. </a:t>
            </a:r>
          </a:p>
          <a:p>
            <a:r>
              <a:rPr lang="nl-NL" baseline="0" dirty="0"/>
              <a:t>Wanneer je vraagt welke instrumenten op dit moment in de praktijk worden ingezet, dan krijg je een veelheid aan voorbeelden, met verschillende aanduidingen, die uiteindelijk in deze </a:t>
            </a:r>
            <a:r>
              <a:rPr lang="nl-NL" baseline="0" dirty="0" smtClean="0"/>
              <a:t>4 </a:t>
            </a:r>
            <a:r>
              <a:rPr lang="nl-NL" baseline="0" dirty="0"/>
              <a:t>categorieën vallen.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1. </a:t>
            </a:r>
            <a:r>
              <a:rPr lang="nl-NL" sz="1200" b="0" i="0" kern="1200" baseline="0" dirty="0" smtClean="0">
                <a:solidFill>
                  <a:schemeClr val="tx1"/>
                </a:solidFill>
                <a:effectLst/>
                <a:latin typeface="+mn-lt"/>
                <a:ea typeface="+mn-ea"/>
                <a:cs typeface="+mn-cs"/>
              </a:rPr>
              <a:t>Korte praktijkobservaties:  gericht op h</a:t>
            </a:r>
            <a:r>
              <a:rPr lang="nl-NL" sz="1200" b="0" i="0" kern="1200" dirty="0" smtClean="0">
                <a:solidFill>
                  <a:schemeClr val="tx1"/>
                </a:solidFill>
                <a:effectLst/>
                <a:latin typeface="+mn-lt"/>
                <a:ea typeface="+mn-ea"/>
                <a:cs typeface="+mn-cs"/>
              </a:rPr>
              <a:t>et functioneren van een student in concrete en veelzijdige (gesimuleerde) praktijksituaties en</a:t>
            </a:r>
            <a:r>
              <a:rPr lang="nl-NL" sz="1200" b="0" i="0" kern="1200" baseline="0" dirty="0" smtClean="0">
                <a:solidFill>
                  <a:schemeClr val="tx1"/>
                </a:solidFill>
                <a:effectLst/>
                <a:latin typeface="+mn-lt"/>
                <a:ea typeface="+mn-ea"/>
                <a:cs typeface="+mn-cs"/>
              </a:rPr>
              <a:t> s</a:t>
            </a:r>
            <a:r>
              <a:rPr lang="nl-NL" sz="1200" b="0" i="0" kern="1200" dirty="0" smtClean="0">
                <a:solidFill>
                  <a:schemeClr val="tx1"/>
                </a:solidFill>
                <a:effectLst/>
                <a:latin typeface="+mn-lt"/>
                <a:ea typeface="+mn-ea"/>
                <a:cs typeface="+mn-cs"/>
              </a:rPr>
              <a:t>pecifieke vaardigheids-en gedragselementen behorende bij de EPA . Voorbeelden:</a:t>
            </a:r>
            <a:r>
              <a:rPr lang="nl-NL" sz="1200" b="0" i="0" kern="1200" baseline="0" dirty="0" smtClean="0">
                <a:solidFill>
                  <a:schemeClr val="tx1"/>
                </a:solidFill>
                <a:effectLst/>
                <a:latin typeface="+mn-lt"/>
                <a:ea typeface="+mn-ea"/>
                <a:cs typeface="+mn-cs"/>
              </a:rPr>
              <a:t> KPE, OSAT</a:t>
            </a:r>
            <a:endParaRPr lang="nl-NL"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i="0" kern="1200" baseline="0" dirty="0" smtClean="0">
                <a:solidFill>
                  <a:schemeClr val="tx1"/>
                </a:solidFill>
                <a:effectLst/>
                <a:latin typeface="+mn-lt"/>
                <a:ea typeface="+mn-ea"/>
                <a:cs typeface="+mn-cs"/>
              </a:rPr>
              <a:t>2</a:t>
            </a:r>
            <a:r>
              <a:rPr lang="nl-NL" sz="2400" b="0" i="0" kern="1200" baseline="0" dirty="0">
                <a:solidFill>
                  <a:schemeClr val="tx1"/>
                </a:solidFill>
                <a:effectLst/>
                <a:latin typeface="+mn-lt"/>
                <a:ea typeface="+mn-ea"/>
                <a:cs typeface="+mn-cs"/>
              </a:rPr>
              <a:t>. </a:t>
            </a:r>
            <a:r>
              <a:rPr lang="nl-NL" sz="2400" b="0" i="0" kern="1200" baseline="0" dirty="0" smtClean="0">
                <a:solidFill>
                  <a:schemeClr val="tx1"/>
                </a:solidFill>
                <a:effectLst/>
                <a:latin typeface="+mn-lt"/>
                <a:ea typeface="+mn-ea"/>
                <a:cs typeface="+mn-cs"/>
              </a:rPr>
              <a:t>Casusbespreking / </a:t>
            </a:r>
            <a:r>
              <a:rPr lang="nl-NL" sz="2400" baseline="0" dirty="0" smtClean="0"/>
              <a:t>Kennistoetsing: gericht op </a:t>
            </a:r>
            <a:r>
              <a:rPr lang="nl-NL" sz="2400" b="0" i="0" kern="1200" dirty="0" smtClean="0">
                <a:solidFill>
                  <a:schemeClr val="tx1"/>
                </a:solidFill>
                <a:effectLst/>
                <a:latin typeface="+mn-lt"/>
                <a:ea typeface="+mn-ea"/>
                <a:cs typeface="+mn-cs"/>
              </a:rPr>
              <a:t>voorwaardelijke beroepsgerichte, theoretische kennis. Voorbeeld van kennistoetsing in de praktijk: case </a:t>
            </a:r>
            <a:r>
              <a:rPr lang="nl-NL" sz="2400" b="0" i="0" kern="1200" dirty="0" err="1" smtClean="0">
                <a:solidFill>
                  <a:schemeClr val="tx1"/>
                </a:solidFill>
                <a:effectLst/>
                <a:latin typeface="+mn-lt"/>
                <a:ea typeface="+mn-ea"/>
                <a:cs typeface="+mn-cs"/>
              </a:rPr>
              <a:t>based</a:t>
            </a:r>
            <a:r>
              <a:rPr lang="nl-NL" sz="2400" b="0" i="0" kern="1200" dirty="0" smtClean="0">
                <a:solidFill>
                  <a:schemeClr val="tx1"/>
                </a:solidFill>
                <a:effectLst/>
                <a:latin typeface="+mn-lt"/>
                <a:ea typeface="+mn-ea"/>
                <a:cs typeface="+mn-cs"/>
              </a:rPr>
              <a:t> </a:t>
            </a:r>
            <a:r>
              <a:rPr lang="nl-NL" sz="2400" b="0" i="0" kern="1200" dirty="0" err="1" smtClean="0">
                <a:solidFill>
                  <a:schemeClr val="tx1"/>
                </a:solidFill>
                <a:effectLst/>
                <a:latin typeface="+mn-lt"/>
                <a:ea typeface="+mn-ea"/>
                <a:cs typeface="+mn-cs"/>
              </a:rPr>
              <a:t>discussion</a:t>
            </a:r>
            <a:endParaRPr lang="nl-NL" sz="2400" b="0" i="0" kern="1200" dirty="0" smtClean="0">
              <a:solidFill>
                <a:schemeClr val="tx1"/>
              </a:solidFill>
              <a:effectLst/>
              <a:latin typeface="+mn-lt"/>
              <a:ea typeface="+mn-ea"/>
              <a:cs typeface="+mn-cs"/>
            </a:endParaRPr>
          </a:p>
          <a:p>
            <a:r>
              <a:rPr lang="nl-NL" sz="2400" b="0" i="0" kern="1200" dirty="0" smtClean="0">
                <a:solidFill>
                  <a:schemeClr val="tx1"/>
                </a:solidFill>
                <a:effectLst/>
                <a:latin typeface="+mn-lt"/>
                <a:ea typeface="+mn-ea"/>
                <a:cs typeface="+mn-cs"/>
              </a:rPr>
              <a:t>3</a:t>
            </a:r>
            <a:r>
              <a:rPr lang="nl-NL" sz="2400" b="0" i="0" kern="1200" dirty="0">
                <a:solidFill>
                  <a:schemeClr val="tx1"/>
                </a:solidFill>
                <a:effectLst/>
                <a:latin typeface="+mn-lt"/>
                <a:ea typeface="+mn-ea"/>
                <a:cs typeface="+mn-cs"/>
              </a:rPr>
              <a:t>. Longitudinale </a:t>
            </a:r>
            <a:r>
              <a:rPr lang="nl-NL" sz="2400" b="0" i="0" kern="1200" dirty="0" smtClean="0">
                <a:solidFill>
                  <a:schemeClr val="tx1"/>
                </a:solidFill>
                <a:effectLst/>
                <a:latin typeface="+mn-lt"/>
                <a:ea typeface="+mn-ea"/>
                <a:cs typeface="+mn-cs"/>
              </a:rPr>
              <a:t>observaties</a:t>
            </a:r>
            <a:r>
              <a:rPr lang="nl-NL" sz="2400" b="0" i="0" kern="1200" dirty="0">
                <a:solidFill>
                  <a:schemeClr val="tx1"/>
                </a:solidFill>
                <a:effectLst/>
                <a:latin typeface="+mn-lt"/>
                <a:ea typeface="+mn-ea"/>
                <a:cs typeface="+mn-cs"/>
              </a:rPr>
              <a:t>: Hoe zien anderen, ook niet direct betrokkenen bij de opleiding, de student functioneren binnen de afdeling.</a:t>
            </a:r>
            <a:r>
              <a:rPr lang="nl-NL" sz="2400" b="0" i="0" kern="1200" baseline="0" dirty="0">
                <a:solidFill>
                  <a:schemeClr val="tx1"/>
                </a:solidFill>
                <a:effectLst/>
                <a:latin typeface="+mn-lt"/>
                <a:ea typeface="+mn-ea"/>
                <a:cs typeface="+mn-cs"/>
              </a:rPr>
              <a:t> </a:t>
            </a:r>
            <a:r>
              <a:rPr lang="nl-NL" sz="2400" b="0" i="0" kern="1200" dirty="0">
                <a:solidFill>
                  <a:schemeClr val="tx1"/>
                </a:solidFill>
                <a:effectLst/>
                <a:latin typeface="+mn-lt"/>
                <a:ea typeface="+mn-ea"/>
                <a:cs typeface="+mn-cs"/>
              </a:rPr>
              <a:t>De student krijgt inzicht in mogelijke verschillen in de eigen opvatting en die van anderen over het functioneren. Bijvoorbeeld: 360 graden feedback. </a:t>
            </a:r>
          </a:p>
          <a:p>
            <a:r>
              <a:rPr lang="nl-NL" sz="2400" b="0" i="0" kern="1200" dirty="0">
                <a:solidFill>
                  <a:schemeClr val="tx1"/>
                </a:solidFill>
                <a:effectLst/>
                <a:latin typeface="+mn-lt"/>
                <a:ea typeface="+mn-ea"/>
                <a:cs typeface="+mn-cs"/>
              </a:rPr>
              <a:t>4. </a:t>
            </a:r>
            <a:r>
              <a:rPr lang="nl-NL" sz="2400" b="0" i="0" kern="1200" dirty="0" smtClean="0">
                <a:solidFill>
                  <a:schemeClr val="tx1"/>
                </a:solidFill>
                <a:effectLst/>
                <a:latin typeface="+mn-lt"/>
                <a:ea typeface="+mn-ea"/>
                <a:cs typeface="+mn-cs"/>
              </a:rPr>
              <a:t>Productbeoordeling:</a:t>
            </a:r>
            <a:r>
              <a:rPr lang="nl-NL" sz="2400" b="0" i="0" kern="1200" baseline="0" dirty="0" smtClean="0">
                <a:solidFill>
                  <a:schemeClr val="tx1"/>
                </a:solidFill>
                <a:effectLst/>
                <a:latin typeface="+mn-lt"/>
                <a:ea typeface="+mn-ea"/>
                <a:cs typeface="+mn-cs"/>
              </a:rPr>
              <a:t> </a:t>
            </a:r>
            <a:r>
              <a:rPr lang="nl-NL" sz="2400" b="0" i="0" kern="1200" baseline="0" dirty="0">
                <a:solidFill>
                  <a:schemeClr val="tx1"/>
                </a:solidFill>
                <a:effectLst/>
                <a:latin typeface="+mn-lt"/>
                <a:ea typeface="+mn-ea"/>
                <a:cs typeface="+mn-cs"/>
              </a:rPr>
              <a:t>kan meerdere doelen dienen. Voorbeelden: CAT, presentaties. </a:t>
            </a:r>
            <a:endParaRPr lang="nl-NL" sz="2400" b="0" i="0" kern="1200" baseline="0" dirty="0" smtClean="0">
              <a:solidFill>
                <a:schemeClr val="tx1"/>
              </a:solidFill>
              <a:effectLst/>
              <a:latin typeface="+mn-lt"/>
              <a:ea typeface="+mn-ea"/>
              <a:cs typeface="+mn-cs"/>
            </a:endParaRPr>
          </a:p>
          <a:p>
            <a:endParaRPr lang="nl-NL" sz="2400" b="0" i="0" kern="1200" baseline="0" dirty="0" smtClean="0">
              <a:solidFill>
                <a:schemeClr val="tx1"/>
              </a:solidFill>
              <a:effectLst/>
              <a:latin typeface="+mn-lt"/>
              <a:ea typeface="+mn-ea"/>
              <a:cs typeface="+mn-cs"/>
            </a:endParaRPr>
          </a:p>
          <a:p>
            <a:r>
              <a:rPr lang="nl-NL" sz="2400" b="0" i="0" kern="1200" baseline="0" dirty="0" smtClean="0">
                <a:solidFill>
                  <a:schemeClr val="tx1"/>
                </a:solidFill>
                <a:effectLst/>
                <a:latin typeface="+mn-lt"/>
                <a:ea typeface="+mn-ea"/>
                <a:cs typeface="+mn-cs"/>
              </a:rPr>
              <a:t>Zelfreflectie</a:t>
            </a:r>
            <a:r>
              <a:rPr lang="nl-NL" sz="2400" b="0" i="0" kern="1200" baseline="0" dirty="0">
                <a:solidFill>
                  <a:schemeClr val="tx1"/>
                </a:solidFill>
                <a:effectLst/>
                <a:latin typeface="+mn-lt"/>
                <a:ea typeface="+mn-ea"/>
                <a:cs typeface="+mn-cs"/>
              </a:rPr>
              <a:t>/-</a:t>
            </a:r>
            <a:r>
              <a:rPr lang="nl-NL" sz="2400" b="0" i="0" kern="1200" baseline="0" dirty="0" smtClean="0">
                <a:solidFill>
                  <a:schemeClr val="tx1"/>
                </a:solidFill>
                <a:effectLst/>
                <a:latin typeface="+mn-lt"/>
                <a:ea typeface="+mn-ea"/>
                <a:cs typeface="+mn-cs"/>
              </a:rPr>
              <a:t>evaluatie werd tot begin 2022 nog gezien als aparte categorie. Bij het vaststellen van de definitieve versie van de landelijke toetscategorieën en –instrumenten is reflectie opgenomen als standaard onderdeel bij alle meetmomenten (zie ook volgende slide). </a:t>
            </a:r>
          </a:p>
          <a:p>
            <a:endParaRPr lang="nl-NL" sz="2400" b="0" i="0" kern="1200" baseline="0" dirty="0">
              <a:solidFill>
                <a:schemeClr val="tx1"/>
              </a:solidFill>
              <a:effectLst/>
              <a:latin typeface="+mn-lt"/>
              <a:ea typeface="+mn-ea"/>
              <a:cs typeface="+mn-cs"/>
            </a:endParaRPr>
          </a:p>
          <a:p>
            <a:r>
              <a:rPr lang="nl-NL" sz="2400" b="0" i="0" kern="1200" baseline="0" dirty="0">
                <a:solidFill>
                  <a:schemeClr val="tx1"/>
                </a:solidFill>
                <a:effectLst/>
                <a:latin typeface="+mn-lt"/>
                <a:ea typeface="+mn-ea"/>
                <a:cs typeface="+mn-cs"/>
              </a:rPr>
              <a:t>Kanttekening: CZO Flex level ontwikkelt een set toetsinstrumenten waarin categorieën worden toegelicht en formats worden gegeven. CZO </a:t>
            </a:r>
            <a:r>
              <a:rPr lang="nl-NL" sz="2400" b="0" i="0" kern="1200" baseline="0" dirty="0" err="1">
                <a:solidFill>
                  <a:schemeClr val="tx1"/>
                </a:solidFill>
                <a:effectLst/>
                <a:latin typeface="+mn-lt"/>
                <a:ea typeface="+mn-ea"/>
                <a:cs typeface="+mn-cs"/>
              </a:rPr>
              <a:t>Flex</a:t>
            </a:r>
            <a:r>
              <a:rPr lang="nl-NL" sz="2400" b="0" i="0" kern="1200" baseline="0" dirty="0">
                <a:solidFill>
                  <a:schemeClr val="tx1"/>
                </a:solidFill>
                <a:effectLst/>
                <a:latin typeface="+mn-lt"/>
                <a:ea typeface="+mn-ea"/>
                <a:cs typeface="+mn-cs"/>
              </a:rPr>
              <a:t> Level vindt het belangrijk dat men het monitoren zo dicht mogelijk bij het werk zelf houdt (dus wel kort situaties nabespreken, doorvragen en voortgang vastleggen, maar zo min mogelijk uitgebreide verslagen of langdurige praktijktoetsing met examenkarakter). Verder vraagt het verschuiven van de focus van competenties naar activiteiten een andere manier van kijken. Er ontstaat een spanningsveld tussen zorgvuldig wegen van resultaten versus het dichttimmeren met de zogenoemde afvinklijsten. </a:t>
            </a:r>
          </a:p>
          <a:p>
            <a:r>
              <a:rPr lang="nl-NL" sz="2400" b="0" i="0" kern="1200" baseline="0" dirty="0">
                <a:solidFill>
                  <a:schemeClr val="tx1"/>
                </a:solidFill>
                <a:effectLst/>
                <a:latin typeface="+mn-lt"/>
                <a:ea typeface="+mn-ea"/>
                <a:cs typeface="+mn-cs"/>
              </a:rPr>
              <a:t>In een verdiepende training komt de praktische toepassing van toetsinstrumenten en het kiezen van een goede set aan bod. Voor nu is het van belang dat de deelnemers de categorieën kennen, eigen instrumenten daaraan kunnen koppelen en een inschatting kunnen maken van de geschiktheid van eigen instrumenten voor EPA-gericht opleiden. </a:t>
            </a:r>
            <a:endParaRPr lang="nl-NL" sz="2400" b="0" i="0" kern="1200" dirty="0">
              <a:solidFill>
                <a:schemeClr val="tx1"/>
              </a:solidFill>
              <a:effectLst/>
              <a:latin typeface="+mn-lt"/>
              <a:ea typeface="+mn-ea"/>
              <a:cs typeface="+mn-cs"/>
            </a:endParaRPr>
          </a:p>
          <a:p>
            <a:endParaRPr lang="nl-NL" baseline="0" dirty="0"/>
          </a:p>
          <a:p>
            <a:endParaRPr lang="nl-NL" baseline="0" dirty="0"/>
          </a:p>
          <a:p>
            <a:endParaRPr lang="nl-NL" dirty="0"/>
          </a:p>
          <a:p>
            <a:endParaRPr lang="nl-NL" dirty="0"/>
          </a:p>
          <a:p>
            <a:pPr defTabSz="457200">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116753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r>
              <a:rPr lang="nl-NL" baseline="0" dirty="0" smtClean="0"/>
              <a:t>Een terugblik of inschatting van het eigen kunnen van de student is vast onderdeel van de verschillende toetscategorieën</a:t>
            </a:r>
            <a:endParaRPr lang="nl-NL" baseline="0" dirty="0"/>
          </a:p>
          <a:p>
            <a:endParaRPr lang="nl-NL" baseline="0" dirty="0"/>
          </a:p>
          <a:p>
            <a:endParaRPr lang="nl-NL" dirty="0"/>
          </a:p>
          <a:p>
            <a:endParaRPr lang="nl-NL" dirty="0"/>
          </a:p>
          <a:p>
            <a:pPr defTabSz="457200">
              <a:lnSpc>
                <a:spcPct val="117999"/>
              </a:lnSpc>
              <a:defRPr sz="22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3009907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CZO</a:t>
            </a:r>
            <a:r>
              <a:rPr lang="nl-NL" baseline="0" dirty="0"/>
              <a:t> Flex Level heeft tot nu toe 2 handleidingen opgeleverd. Deze handleidingen en andere hulpmiddelen zijn te vinden in de </a:t>
            </a:r>
            <a:r>
              <a:rPr lang="nl-NL" baseline="0" dirty="0" err="1"/>
              <a:t>toolbox</a:t>
            </a:r>
            <a:r>
              <a:rPr lang="nl-NL" baseline="0" dirty="0"/>
              <a:t>. </a:t>
            </a:r>
            <a:r>
              <a:rPr lang="nl-NL" dirty="0" err="1">
                <a:hlinkClick r:id="rId3"/>
              </a:rPr>
              <a:t>Toolbox</a:t>
            </a:r>
            <a:r>
              <a:rPr lang="nl-NL" dirty="0">
                <a:hlinkClick r:id="rId3"/>
              </a:rPr>
              <a:t> - CZO Flex Level</a:t>
            </a:r>
            <a:endParaRPr lang="nl-NL" dirty="0"/>
          </a:p>
          <a:p>
            <a:endParaRPr lang="nl-NL" dirty="0"/>
          </a:p>
        </p:txBody>
      </p:sp>
      <p:sp>
        <p:nvSpPr>
          <p:cNvPr id="4" name="Slide Number Placeholder 3"/>
          <p:cNvSpPr>
            <a:spLocks noGrp="1"/>
          </p:cNvSpPr>
          <p:nvPr>
            <p:ph type="sldNum" sz="quarter" idx="10"/>
          </p:nvPr>
        </p:nvSpPr>
        <p:spPr/>
        <p:txBody>
          <a:bodyPr/>
          <a:lstStyle/>
          <a:p>
            <a:fld id="{098FED58-6AD1-1642-83B6-EB901676DA2C}" type="slidenum">
              <a:rPr lang="nl-NL" smtClean="0"/>
              <a:t>35</a:t>
            </a:fld>
            <a:endParaRPr lang="nl-NL"/>
          </a:p>
        </p:txBody>
      </p:sp>
    </p:spTree>
    <p:extLst>
      <p:ext uri="{BB962C8B-B14F-4D97-AF65-F5344CB8AC3E}">
        <p14:creationId xmlns:p14="http://schemas.microsoft.com/office/powerpoint/2010/main" val="113981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4</a:t>
            </a:fld>
            <a:endParaRPr lang="nl-NL"/>
          </a:p>
        </p:txBody>
      </p:sp>
    </p:spTree>
    <p:extLst>
      <p:ext uri="{BB962C8B-B14F-4D97-AF65-F5344CB8AC3E}">
        <p14:creationId xmlns:p14="http://schemas.microsoft.com/office/powerpoint/2010/main" val="47390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5</a:t>
            </a:fld>
            <a:endParaRPr lang="nl-NL"/>
          </a:p>
        </p:txBody>
      </p:sp>
    </p:spTree>
    <p:extLst>
      <p:ext uri="{BB962C8B-B14F-4D97-AF65-F5344CB8AC3E}">
        <p14:creationId xmlns:p14="http://schemas.microsoft.com/office/powerpoint/2010/main" val="424143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Kader: </a:t>
            </a:r>
            <a:r>
              <a:rPr lang="nl-NL" sz="1200" b="0" i="0" kern="1200" dirty="0">
                <a:solidFill>
                  <a:schemeClr val="tx1"/>
                </a:solidFill>
                <a:effectLst/>
                <a:latin typeface="+mn-lt"/>
                <a:ea typeface="+mn-ea"/>
                <a:cs typeface="+mn-cs"/>
              </a:rPr>
              <a:t>Samen met zorg- en opleidingsinstellingen vernieuwt CZO Flex Level de CZO-erkende opleidingen voor (vervolg-) opleidingen voor gespecialiseerd verpleegkundige en medisch ondersteunende zorgprofessionals. Die opleidingen worden ondergebracht in een samenhangend én flexibel stelsel. Opleidingen en leerroutes zijn straks gebaseerd op EPA’s, flexibel en vernieuwend. En dát levert op veel vlakken resultaten op. Zo krijgen deze zorgverleners meer carrièremogelijkheden: ze worden efficiënter opgeleid, kunnen makkelijker in- en doorstromen én ze zijn klaar voor de zorgvraag van morgen.</a:t>
            </a:r>
            <a:endParaRPr lang="nl-NL" baseline="0" dirty="0"/>
          </a:p>
          <a:p>
            <a:endParaRPr lang="nl-NL" baseline="0" dirty="0"/>
          </a:p>
          <a:p>
            <a:r>
              <a:rPr lang="nl-NL" baseline="0" dirty="0"/>
              <a:t>Meer weten over het programma? </a:t>
            </a:r>
            <a:r>
              <a:rPr lang="nl-NL" baseline="0" dirty="0" smtClean="0"/>
              <a:t>https://www.czoflexlevel.nl/over-czo-flex-level/ </a:t>
            </a:r>
          </a:p>
          <a:p>
            <a:endParaRPr lang="en-US" dirty="0"/>
          </a:p>
          <a:p>
            <a:r>
              <a:rPr lang="en-US" dirty="0"/>
              <a:t>EPA’s (Entrustable</a:t>
            </a:r>
            <a:r>
              <a:rPr lang="en-US" baseline="0" dirty="0"/>
              <a:t> professional activities) </a:t>
            </a:r>
            <a:r>
              <a:rPr lang="en-US" baseline="0" dirty="0" err="1"/>
              <a:t>zijn</a:t>
            </a:r>
            <a:r>
              <a:rPr lang="en-US" baseline="0" dirty="0"/>
              <a:t> </a:t>
            </a:r>
            <a:r>
              <a:rPr lang="en-US" baseline="0" dirty="0" err="1"/>
              <a:t>bouwstenen</a:t>
            </a:r>
            <a:r>
              <a:rPr lang="en-US" baseline="0" dirty="0"/>
              <a:t> </a:t>
            </a:r>
            <a:r>
              <a:rPr lang="en-US" baseline="0" dirty="0" err="1"/>
              <a:t>voor</a:t>
            </a:r>
            <a:r>
              <a:rPr lang="en-US" baseline="0" dirty="0"/>
              <a:t> het </a:t>
            </a:r>
            <a:r>
              <a:rPr lang="en-US" baseline="0" dirty="0" err="1"/>
              <a:t>stelsel</a:t>
            </a:r>
            <a:r>
              <a:rPr lang="en-US" baseline="0" dirty="0"/>
              <a:t>. In </a:t>
            </a:r>
            <a:r>
              <a:rPr lang="en-US" baseline="0" dirty="0" err="1"/>
              <a:t>deze</a:t>
            </a:r>
            <a:r>
              <a:rPr lang="en-US" baseline="0" dirty="0"/>
              <a:t> </a:t>
            </a:r>
            <a:r>
              <a:rPr lang="en-US" baseline="0" dirty="0" err="1"/>
              <a:t>presentatie</a:t>
            </a:r>
            <a:r>
              <a:rPr lang="en-US" baseline="0" dirty="0"/>
              <a:t> </a:t>
            </a:r>
            <a:r>
              <a:rPr lang="en-US" baseline="0" dirty="0" err="1"/>
              <a:t>wordt</a:t>
            </a:r>
            <a:r>
              <a:rPr lang="en-US" baseline="0" dirty="0"/>
              <a:t> ‘</a:t>
            </a:r>
            <a:r>
              <a:rPr lang="en-US" baseline="0" dirty="0" err="1"/>
              <a:t>gecheckt</a:t>
            </a:r>
            <a:r>
              <a:rPr lang="en-US" baseline="0" dirty="0"/>
              <a:t>’ of </a:t>
            </a:r>
            <a:r>
              <a:rPr lang="en-US" baseline="0" dirty="0" err="1"/>
              <a:t>deelnemers</a:t>
            </a:r>
            <a:r>
              <a:rPr lang="en-US" baseline="0" dirty="0"/>
              <a:t> de </a:t>
            </a:r>
            <a:r>
              <a:rPr lang="en-US" baseline="0" dirty="0" err="1"/>
              <a:t>essentie</a:t>
            </a:r>
            <a:r>
              <a:rPr lang="en-US" baseline="0" dirty="0"/>
              <a:t> van </a:t>
            </a:r>
            <a:r>
              <a:rPr lang="en-US" baseline="0" dirty="0" err="1"/>
              <a:t>een</a:t>
            </a:r>
            <a:r>
              <a:rPr lang="en-US" baseline="0" dirty="0"/>
              <a:t> EPA </a:t>
            </a:r>
            <a:r>
              <a:rPr lang="en-US" baseline="0" dirty="0" err="1"/>
              <a:t>kennen</a:t>
            </a:r>
            <a:r>
              <a:rPr lang="en-US" baseline="0" dirty="0"/>
              <a:t>: Wat is het </a:t>
            </a:r>
            <a:r>
              <a:rPr lang="en-US" baseline="0" dirty="0" err="1"/>
              <a:t>precies</a:t>
            </a:r>
            <a:r>
              <a:rPr lang="en-US" baseline="0" dirty="0"/>
              <a:t>, </a:t>
            </a:r>
            <a:r>
              <a:rPr lang="en-US" baseline="0" dirty="0" err="1"/>
              <a:t>waarin</a:t>
            </a:r>
            <a:r>
              <a:rPr lang="en-US" baseline="0" dirty="0"/>
              <a:t> </a:t>
            </a:r>
            <a:r>
              <a:rPr lang="en-US" baseline="0" dirty="0" err="1"/>
              <a:t>onderscheid</a:t>
            </a:r>
            <a:r>
              <a:rPr lang="en-US" baseline="0" dirty="0"/>
              <a:t> </a:t>
            </a:r>
            <a:r>
              <a:rPr lang="en-US" baseline="0" dirty="0" err="1"/>
              <a:t>een</a:t>
            </a:r>
            <a:r>
              <a:rPr lang="en-US" baseline="0" dirty="0"/>
              <a:t> EPA </a:t>
            </a:r>
            <a:r>
              <a:rPr lang="en-US" baseline="0" dirty="0" err="1"/>
              <a:t>zich</a:t>
            </a:r>
            <a:r>
              <a:rPr lang="en-US" baseline="0" dirty="0"/>
              <a:t> van </a:t>
            </a:r>
            <a:r>
              <a:rPr lang="en-US" baseline="0" dirty="0" err="1"/>
              <a:t>competenties</a:t>
            </a:r>
            <a:r>
              <a:rPr lang="en-US" baseline="0" dirty="0"/>
              <a:t> en welk </a:t>
            </a:r>
            <a:r>
              <a:rPr lang="en-US" baseline="0" dirty="0" err="1"/>
              <a:t>doel</a:t>
            </a:r>
            <a:r>
              <a:rPr lang="en-US" baseline="0" dirty="0"/>
              <a:t> </a:t>
            </a:r>
            <a:r>
              <a:rPr lang="en-US" baseline="0" dirty="0" err="1"/>
              <a:t>dient</a:t>
            </a:r>
            <a:r>
              <a:rPr lang="en-US" baseline="0" dirty="0"/>
              <a:t> het </a:t>
            </a:r>
            <a:r>
              <a:rPr lang="en-US" baseline="0" dirty="0" err="1"/>
              <a:t>werken</a:t>
            </a:r>
            <a:r>
              <a:rPr lang="en-US" baseline="0" dirty="0"/>
              <a:t> met EPA’s? </a:t>
            </a:r>
          </a:p>
          <a:p>
            <a:endParaRPr lang="en-US" dirty="0"/>
          </a:p>
          <a:p>
            <a:r>
              <a:rPr lang="en-US" dirty="0"/>
              <a:t>Het CZO (College </a:t>
            </a:r>
            <a:r>
              <a:rPr lang="en-US" dirty="0" err="1"/>
              <a:t>Zorgopleidingen</a:t>
            </a:r>
            <a:r>
              <a:rPr lang="en-US" dirty="0"/>
              <a:t>) i</a:t>
            </a:r>
            <a:r>
              <a:rPr lang="nl-NL" sz="1200" b="0" i="0" kern="1200" dirty="0">
                <a:solidFill>
                  <a:schemeClr val="tx1"/>
                </a:solidFill>
                <a:effectLst/>
                <a:latin typeface="+mn-lt"/>
                <a:ea typeface="+mn-ea"/>
                <a:cs typeface="+mn-cs"/>
              </a:rPr>
              <a:t>s vanzelfsprekend een belangrijke partij in dit programma. CZO is een zelfstandige organisatie met twee rollen: erkennen én toezicht houden. Ze houden zich in de</a:t>
            </a:r>
            <a:r>
              <a:rPr lang="nl-NL" sz="1200" b="0" i="0" kern="1200" baseline="0" dirty="0">
                <a:solidFill>
                  <a:schemeClr val="tx1"/>
                </a:solidFill>
                <a:effectLst/>
                <a:latin typeface="+mn-lt"/>
                <a:ea typeface="+mn-ea"/>
                <a:cs typeface="+mn-cs"/>
              </a:rPr>
              <a:t> overgangsfase bezig met het herschrijven van opleidingseisen en het vastleggen van de nieuwe kaders voor erkenningen en toezicht. Meer lezen? </a:t>
            </a:r>
            <a:r>
              <a:rPr lang="en-US" dirty="0" smtClean="0"/>
              <a:t>https://www.czo.nl/over-czo-flex-level </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6</a:t>
            </a:fld>
            <a:endParaRPr lang="nl-NL"/>
          </a:p>
        </p:txBody>
      </p:sp>
    </p:spTree>
    <p:extLst>
      <p:ext uri="{BB962C8B-B14F-4D97-AF65-F5344CB8AC3E}">
        <p14:creationId xmlns:p14="http://schemas.microsoft.com/office/powerpoint/2010/main" val="214309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vraag kan worden ingezet als opwarmer</a:t>
            </a:r>
            <a:r>
              <a:rPr lang="nl-NL" baseline="0" dirty="0"/>
              <a:t> voor het onderwerp en om de eerste misverstanden op te helderen. </a:t>
            </a:r>
          </a:p>
          <a:p>
            <a:r>
              <a:rPr lang="nl-NL" baseline="0" dirty="0"/>
              <a:t>In de komende slides wordt ingegaan op het verschil tussen competenties en EPA’s. </a:t>
            </a:r>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7</a:t>
            </a:fld>
            <a:endParaRPr lang="nl-NL"/>
          </a:p>
        </p:txBody>
      </p:sp>
    </p:spTree>
    <p:extLst>
      <p:ext uri="{BB962C8B-B14F-4D97-AF65-F5344CB8AC3E}">
        <p14:creationId xmlns:p14="http://schemas.microsoft.com/office/powerpoint/2010/main" val="230556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a:t>
            </a:r>
            <a:r>
              <a:rPr lang="nl-NL" baseline="0" dirty="0"/>
              <a:t> het kort: </a:t>
            </a:r>
          </a:p>
          <a:p>
            <a:r>
              <a:rPr lang="nl-NL" baseline="0" dirty="0"/>
              <a:t>Een EPA beschrijft de taak die een professional (in opleiding) uitvoert en die toevertrouwd moet worden</a:t>
            </a:r>
          </a:p>
          <a:p>
            <a:r>
              <a:rPr lang="nl-NL" baseline="0" dirty="0"/>
              <a:t>Daar zijn competenties – de eigenschappen van een persoon beschrijven – bij nodig. </a:t>
            </a:r>
          </a:p>
          <a:p>
            <a:endParaRPr lang="nl-NL" baseline="0" dirty="0"/>
          </a:p>
          <a:p>
            <a:r>
              <a:rPr lang="nl-NL" baseline="0" dirty="0"/>
              <a:t>Om iemand een taak toe te kunnen vertrouwen zal je met meerdere observatoren, op meerdere momenten en met verschillende instrumenten een beeld willen vormen. De EPA zelf is niet het instrument, maar beschrijft wat iemand moet weten, kunnen en welk gedrag daar bij past. </a:t>
            </a:r>
          </a:p>
          <a:p>
            <a:endParaRPr lang="nl-NL" baseline="0" dirty="0"/>
          </a:p>
          <a:p>
            <a:r>
              <a:rPr lang="nl-NL" baseline="0" dirty="0"/>
              <a:t>Meer weten over (het ontwikkelen van) EPA’s? </a:t>
            </a:r>
            <a:r>
              <a:rPr lang="nl-NL" dirty="0" smtClean="0"/>
              <a:t>https://www.czoflexlevel.nl/epas/ en https://www.czoflexlevel.nl/toolbox/epas-en-ontwikkeling-epas/</a:t>
            </a:r>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8</a:t>
            </a:fld>
            <a:endParaRPr lang="nl-NL"/>
          </a:p>
        </p:txBody>
      </p:sp>
    </p:spTree>
    <p:extLst>
      <p:ext uri="{BB962C8B-B14F-4D97-AF65-F5344CB8AC3E}">
        <p14:creationId xmlns:p14="http://schemas.microsoft.com/office/powerpoint/2010/main" val="86944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a:t>
            </a:r>
            <a:r>
              <a:rPr lang="nl-NL" baseline="0" dirty="0"/>
              <a:t> afgelopen decennium zijn de CZO-opleidingen opgebouwd geweest rondom de CanMeds. Het vakinhoudelijk handelen staat centraal. </a:t>
            </a:r>
          </a:p>
          <a:p>
            <a:r>
              <a:rPr lang="nl-NL" baseline="0" dirty="0"/>
              <a:t>In de praktijk blijkt het ingewikkeld om competenties goed te kunnen “scoren”. Wanneer vind je dat iemand voldoende communiceert? Hoe beoordeel je of iemand in het dagelijks werk goed maatschappelijk handelt of competent is op gebied van kennis en wetenschap? Begeleiders beoordelen dit in de context waarin een professional in opleiding werkt. EPA’s beschrijven die context en de taken die goed uitgevoerd moeten worden om iemand het werk ook daadwerkelijk toe te kunnen vertrouwen. </a:t>
            </a:r>
          </a:p>
          <a:p>
            <a:endParaRPr lang="nl-NL" baseline="0" dirty="0"/>
          </a:p>
          <a:p>
            <a:r>
              <a:rPr lang="nl-NL" baseline="0" dirty="0"/>
              <a:t>De CanMeds zijn voor alle CZO-opleidingen gelijk getrokken. Binnen elk gecertificeerd traject zal een student deze 7 competenties inzetten om het werk toevertrouwd te krijgen. “Organisatielidmaatschap” is vervangen door “Leiderschap”. Er is gekozen voor competentiegebieden en niet voor rollen zodat naast verpleegkundigen, ook de medisch ondersteuners en studenten van de meer technische CZO-opleidingen zich er in herkennen. </a:t>
            </a:r>
            <a:endParaRPr lang="nl-NL" dirty="0"/>
          </a:p>
          <a:p>
            <a:endParaRPr lang="nl-NL" dirty="0"/>
          </a:p>
        </p:txBody>
      </p:sp>
      <p:sp>
        <p:nvSpPr>
          <p:cNvPr id="4" name="Tijdelijke aanduiding voor dianummer 3"/>
          <p:cNvSpPr>
            <a:spLocks noGrp="1"/>
          </p:cNvSpPr>
          <p:nvPr>
            <p:ph type="sldNum" sz="quarter" idx="5"/>
          </p:nvPr>
        </p:nvSpPr>
        <p:spPr/>
        <p:txBody>
          <a:bodyPr/>
          <a:lstStyle/>
          <a:p>
            <a:fld id="{098FED58-6AD1-1642-83B6-EB901676DA2C}" type="slidenum">
              <a:rPr lang="nl-NL" smtClean="0"/>
              <a:t>9</a:t>
            </a:fld>
            <a:endParaRPr lang="nl-NL"/>
          </a:p>
        </p:txBody>
      </p:sp>
    </p:spTree>
    <p:extLst>
      <p:ext uri="{BB962C8B-B14F-4D97-AF65-F5344CB8AC3E}">
        <p14:creationId xmlns:p14="http://schemas.microsoft.com/office/powerpoint/2010/main" val="327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donkere achtergrond">
    <p:bg>
      <p:bgPr>
        <a:solidFill>
          <a:schemeClr val="tx2"/>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52736E3-4BC3-AE4B-8DE2-132371BAD5A1}"/>
              </a:ext>
            </a:extLst>
          </p:cNvPr>
          <p:cNvPicPr>
            <a:picLocks noChangeAspect="1"/>
          </p:cNvPicPr>
          <p:nvPr/>
        </p:nvPicPr>
        <p:blipFill>
          <a:blip r:embed="rId2"/>
          <a:stretch>
            <a:fillRect/>
          </a:stretch>
        </p:blipFill>
        <p:spPr>
          <a:xfrm>
            <a:off x="0" y="0"/>
            <a:ext cx="5447506" cy="5447506"/>
          </a:xfrm>
          <a:prstGeom prst="rect">
            <a:avLst/>
          </a:prstGeom>
          <a:solidFill>
            <a:schemeClr val="bg1"/>
          </a:solidFill>
        </p:spPr>
      </p:pic>
      <p:sp>
        <p:nvSpPr>
          <p:cNvPr id="7" name="Rechthoek 6">
            <a:extLst>
              <a:ext uri="{FF2B5EF4-FFF2-40B4-BE49-F238E27FC236}">
                <a16:creationId xmlns:a16="http://schemas.microsoft.com/office/drawing/2014/main" id="{3D20A8D0-83FF-1246-B63C-EC064EC54F49}"/>
              </a:ext>
            </a:extLst>
          </p:cNvPr>
          <p:cNvSpPr/>
          <p:nvPr/>
        </p:nvSpPr>
        <p:spPr>
          <a:xfrm>
            <a:off x="698082" y="1858687"/>
            <a:ext cx="129600" cy="129600"/>
          </a:xfrm>
          <a:prstGeom prst="rect">
            <a:avLst/>
          </a:prstGeom>
          <a:solidFill>
            <a:schemeClr val="tx2"/>
          </a:solidFill>
          <a:effectLst/>
        </p:spPr>
        <p:txBody>
          <a:bodyPr wrap="square" lIns="91440" tIns="45720" rIns="91440" bIns="45720">
            <a:spAutoFit/>
          </a:bodyPr>
          <a:lstStyle/>
          <a:p>
            <a:pPr algn="ctr"/>
            <a:endPar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itel 1">
            <a:extLst>
              <a:ext uri="{FF2B5EF4-FFF2-40B4-BE49-F238E27FC236}">
                <a16:creationId xmlns:a16="http://schemas.microsoft.com/office/drawing/2014/main" id="{8A0B9569-03E4-114A-A86A-C3DDFEF70506}"/>
              </a:ext>
            </a:extLst>
          </p:cNvPr>
          <p:cNvSpPr>
            <a:spLocks noGrp="1"/>
          </p:cNvSpPr>
          <p:nvPr>
            <p:ph type="ctrTitle"/>
          </p:nvPr>
        </p:nvSpPr>
        <p:spPr>
          <a:xfrm>
            <a:off x="5589270" y="40640"/>
            <a:ext cx="6480810" cy="4126230"/>
          </a:xfrm>
        </p:spPr>
        <p:txBody>
          <a:bodyPr anchor="b" anchorCtr="0"/>
          <a:lstStyle>
            <a:lvl1pPr algn="l">
              <a:defRPr sz="6000">
                <a:solidFill>
                  <a:schemeClr val="bg1"/>
                </a:solidFill>
              </a:defRPr>
            </a:lvl1pPr>
          </a:lstStyle>
          <a:p>
            <a:r>
              <a:rPr lang="nl-NL"/>
              <a:t>Klik om stijl te bewerken</a:t>
            </a:r>
          </a:p>
        </p:txBody>
      </p:sp>
      <p:sp>
        <p:nvSpPr>
          <p:cNvPr id="10" name="Ondertitel 2">
            <a:extLst>
              <a:ext uri="{FF2B5EF4-FFF2-40B4-BE49-F238E27FC236}">
                <a16:creationId xmlns:a16="http://schemas.microsoft.com/office/drawing/2014/main" id="{1CC1C859-5C58-F14C-9EEE-29D62877F917}"/>
              </a:ext>
            </a:extLst>
          </p:cNvPr>
          <p:cNvSpPr>
            <a:spLocks noGrp="1"/>
          </p:cNvSpPr>
          <p:nvPr>
            <p:ph type="subTitle" idx="1"/>
          </p:nvPr>
        </p:nvSpPr>
        <p:spPr>
          <a:xfrm>
            <a:off x="5589270" y="4166870"/>
            <a:ext cx="6480810" cy="1229836"/>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1" name="Tijdelijke aanduiding voor tekst 271">
            <a:extLst>
              <a:ext uri="{FF2B5EF4-FFF2-40B4-BE49-F238E27FC236}">
                <a16:creationId xmlns:a16="http://schemas.microsoft.com/office/drawing/2014/main" id="{11D07987-E30A-6B4E-88BC-4E0853C7F442}"/>
              </a:ext>
            </a:extLst>
          </p:cNvPr>
          <p:cNvSpPr>
            <a:spLocks noGrp="1"/>
          </p:cNvSpPr>
          <p:nvPr>
            <p:ph type="body" sz="quarter" idx="13"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bg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Tree>
    <p:extLst>
      <p:ext uri="{BB962C8B-B14F-4D97-AF65-F5344CB8AC3E}">
        <p14:creationId xmlns:p14="http://schemas.microsoft.com/office/powerpoint/2010/main" val="281561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op, tekst en bee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72FBF1E-78FA-A941-B14F-F12DBC67E637}"/>
              </a:ext>
            </a:extLst>
          </p:cNvPr>
          <p:cNvSpPr/>
          <p:nvPr/>
        </p:nvSpPr>
        <p:spPr>
          <a:xfrm>
            <a:off x="49103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 name="Rechthoek 6">
            <a:extLst>
              <a:ext uri="{FF2B5EF4-FFF2-40B4-BE49-F238E27FC236}">
                <a16:creationId xmlns:a16="http://schemas.microsoft.com/office/drawing/2014/main" id="{45AC16E1-8A5C-FE40-B48A-362B3619968E}"/>
              </a:ext>
            </a:extLst>
          </p:cNvPr>
          <p:cNvSpPr/>
          <p:nvPr/>
        </p:nvSpPr>
        <p:spPr>
          <a:xfrm>
            <a:off x="535696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 name="Rechthoek 8">
            <a:extLst>
              <a:ext uri="{FF2B5EF4-FFF2-40B4-BE49-F238E27FC236}">
                <a16:creationId xmlns:a16="http://schemas.microsoft.com/office/drawing/2014/main" id="{DE15AFB2-F9B8-AE40-9B2F-07420A429B79}"/>
              </a:ext>
            </a:extLst>
          </p:cNvPr>
          <p:cNvSpPr/>
          <p:nvPr/>
        </p:nvSpPr>
        <p:spPr>
          <a:xfrm>
            <a:off x="580352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 name="Rechthoek 9">
            <a:extLst>
              <a:ext uri="{FF2B5EF4-FFF2-40B4-BE49-F238E27FC236}">
                <a16:creationId xmlns:a16="http://schemas.microsoft.com/office/drawing/2014/main" id="{1E1AA730-72F0-5944-AC1C-AA1F1E1D48DF}"/>
              </a:ext>
            </a:extLst>
          </p:cNvPr>
          <p:cNvSpPr/>
          <p:nvPr/>
        </p:nvSpPr>
        <p:spPr>
          <a:xfrm>
            <a:off x="6250096"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 name="Rechthoek 10">
            <a:extLst>
              <a:ext uri="{FF2B5EF4-FFF2-40B4-BE49-F238E27FC236}">
                <a16:creationId xmlns:a16="http://schemas.microsoft.com/office/drawing/2014/main" id="{9E2E7D71-F7FC-874C-9878-F9FA59EC9DA3}"/>
              </a:ext>
            </a:extLst>
          </p:cNvPr>
          <p:cNvSpPr/>
          <p:nvPr/>
        </p:nvSpPr>
        <p:spPr>
          <a:xfrm>
            <a:off x="66948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Rechthoek 11">
            <a:extLst>
              <a:ext uri="{FF2B5EF4-FFF2-40B4-BE49-F238E27FC236}">
                <a16:creationId xmlns:a16="http://schemas.microsoft.com/office/drawing/2014/main" id="{18BF3558-C96D-294D-AB96-68DB58F7AFD8}"/>
              </a:ext>
            </a:extLst>
          </p:cNvPr>
          <p:cNvSpPr/>
          <p:nvPr/>
        </p:nvSpPr>
        <p:spPr>
          <a:xfrm>
            <a:off x="71413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3" name="Rechthoek 12">
            <a:extLst>
              <a:ext uri="{FF2B5EF4-FFF2-40B4-BE49-F238E27FC236}">
                <a16:creationId xmlns:a16="http://schemas.microsoft.com/office/drawing/2014/main" id="{553ADC78-7B19-9D49-AC94-1B02599193D0}"/>
              </a:ext>
            </a:extLst>
          </p:cNvPr>
          <p:cNvSpPr/>
          <p:nvPr/>
        </p:nvSpPr>
        <p:spPr>
          <a:xfrm>
            <a:off x="758795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4" name="Rechthoek 13">
            <a:extLst>
              <a:ext uri="{FF2B5EF4-FFF2-40B4-BE49-F238E27FC236}">
                <a16:creationId xmlns:a16="http://schemas.microsoft.com/office/drawing/2014/main" id="{CD181EB2-D7D5-2C46-A189-D48BFD0808F0}"/>
              </a:ext>
            </a:extLst>
          </p:cNvPr>
          <p:cNvSpPr/>
          <p:nvPr/>
        </p:nvSpPr>
        <p:spPr>
          <a:xfrm>
            <a:off x="803452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5" name="Rechthoek 14">
            <a:extLst>
              <a:ext uri="{FF2B5EF4-FFF2-40B4-BE49-F238E27FC236}">
                <a16:creationId xmlns:a16="http://schemas.microsoft.com/office/drawing/2014/main" id="{67670454-440D-2748-B502-189BCC5CBC7D}"/>
              </a:ext>
            </a:extLst>
          </p:cNvPr>
          <p:cNvSpPr/>
          <p:nvPr/>
        </p:nvSpPr>
        <p:spPr>
          <a:xfrm>
            <a:off x="8481092"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6" name="Rechthoek 15">
            <a:extLst>
              <a:ext uri="{FF2B5EF4-FFF2-40B4-BE49-F238E27FC236}">
                <a16:creationId xmlns:a16="http://schemas.microsoft.com/office/drawing/2014/main" id="{C559536F-37AB-F14F-8DB0-830C8AA81105}"/>
              </a:ext>
            </a:extLst>
          </p:cNvPr>
          <p:cNvSpPr/>
          <p:nvPr/>
        </p:nvSpPr>
        <p:spPr>
          <a:xfrm>
            <a:off x="892765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7" name="Rechthoek 16">
            <a:extLst>
              <a:ext uri="{FF2B5EF4-FFF2-40B4-BE49-F238E27FC236}">
                <a16:creationId xmlns:a16="http://schemas.microsoft.com/office/drawing/2014/main" id="{EBCA0E1E-FA74-AB46-9B32-9E5304391B75}"/>
              </a:ext>
            </a:extLst>
          </p:cNvPr>
          <p:cNvSpPr/>
          <p:nvPr/>
        </p:nvSpPr>
        <p:spPr>
          <a:xfrm>
            <a:off x="937422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8" name="Rechthoek 17">
            <a:extLst>
              <a:ext uri="{FF2B5EF4-FFF2-40B4-BE49-F238E27FC236}">
                <a16:creationId xmlns:a16="http://schemas.microsoft.com/office/drawing/2014/main" id="{E6188340-2BBE-7E4B-AC4B-4D83BB926090}"/>
              </a:ext>
            </a:extLst>
          </p:cNvPr>
          <p:cNvSpPr/>
          <p:nvPr/>
        </p:nvSpPr>
        <p:spPr>
          <a:xfrm>
            <a:off x="98207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9" name="Rechthoek 18">
            <a:extLst>
              <a:ext uri="{FF2B5EF4-FFF2-40B4-BE49-F238E27FC236}">
                <a16:creationId xmlns:a16="http://schemas.microsoft.com/office/drawing/2014/main" id="{328DD17A-7B78-B14F-9232-371D4D221BA0}"/>
              </a:ext>
            </a:extLst>
          </p:cNvPr>
          <p:cNvSpPr/>
          <p:nvPr/>
        </p:nvSpPr>
        <p:spPr>
          <a:xfrm>
            <a:off x="10267362"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0" name="Rechthoek 19">
            <a:extLst>
              <a:ext uri="{FF2B5EF4-FFF2-40B4-BE49-F238E27FC236}">
                <a16:creationId xmlns:a16="http://schemas.microsoft.com/office/drawing/2014/main" id="{704E7CAA-3650-4243-962D-D35CE30B3755}"/>
              </a:ext>
            </a:extLst>
          </p:cNvPr>
          <p:cNvSpPr/>
          <p:nvPr/>
        </p:nvSpPr>
        <p:spPr>
          <a:xfrm>
            <a:off x="1071392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1" name="Rechthoek 20">
            <a:extLst>
              <a:ext uri="{FF2B5EF4-FFF2-40B4-BE49-F238E27FC236}">
                <a16:creationId xmlns:a16="http://schemas.microsoft.com/office/drawing/2014/main" id="{4C563DC8-8868-414C-9B84-0A46ACAD8E2A}"/>
              </a:ext>
            </a:extLst>
          </p:cNvPr>
          <p:cNvSpPr/>
          <p:nvPr/>
        </p:nvSpPr>
        <p:spPr>
          <a:xfrm>
            <a:off x="1116049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2" name="Rechthoek 21">
            <a:extLst>
              <a:ext uri="{FF2B5EF4-FFF2-40B4-BE49-F238E27FC236}">
                <a16:creationId xmlns:a16="http://schemas.microsoft.com/office/drawing/2014/main" id="{7D28724F-24D6-844E-A3DF-C22F102C1ADA}"/>
              </a:ext>
            </a:extLst>
          </p:cNvPr>
          <p:cNvSpPr/>
          <p:nvPr/>
        </p:nvSpPr>
        <p:spPr>
          <a:xfrm>
            <a:off x="116052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3" name="Rechthoek 22">
            <a:extLst>
              <a:ext uri="{FF2B5EF4-FFF2-40B4-BE49-F238E27FC236}">
                <a16:creationId xmlns:a16="http://schemas.microsoft.com/office/drawing/2014/main" id="{D1C47A41-45D4-BE42-9864-23B6A32B2DC2}"/>
              </a:ext>
            </a:extLst>
          </p:cNvPr>
          <p:cNvSpPr/>
          <p:nvPr/>
        </p:nvSpPr>
        <p:spPr>
          <a:xfrm>
            <a:off x="12051790"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 name="Rechthoek 23">
            <a:extLst>
              <a:ext uri="{FF2B5EF4-FFF2-40B4-BE49-F238E27FC236}">
                <a16:creationId xmlns:a16="http://schemas.microsoft.com/office/drawing/2014/main" id="{030D949B-F481-9C4C-8E51-9EE66618A5F9}"/>
              </a:ext>
            </a:extLst>
          </p:cNvPr>
          <p:cNvSpPr/>
          <p:nvPr/>
        </p:nvSpPr>
        <p:spPr>
          <a:xfrm>
            <a:off x="0"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 name="Rechthoek 24">
            <a:extLst>
              <a:ext uri="{FF2B5EF4-FFF2-40B4-BE49-F238E27FC236}">
                <a16:creationId xmlns:a16="http://schemas.microsoft.com/office/drawing/2014/main" id="{35134E14-1F70-0A4D-8B5A-6F5574E96374}"/>
              </a:ext>
            </a:extLst>
          </p:cNvPr>
          <p:cNvSpPr/>
          <p:nvPr/>
        </p:nvSpPr>
        <p:spPr>
          <a:xfrm>
            <a:off x="4452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 name="Rechthoek 25">
            <a:extLst>
              <a:ext uri="{FF2B5EF4-FFF2-40B4-BE49-F238E27FC236}">
                <a16:creationId xmlns:a16="http://schemas.microsoft.com/office/drawing/2014/main" id="{ED41E202-2D8C-154E-9D56-EF2DF0A52EA1}"/>
              </a:ext>
            </a:extLst>
          </p:cNvPr>
          <p:cNvSpPr/>
          <p:nvPr/>
        </p:nvSpPr>
        <p:spPr>
          <a:xfrm>
            <a:off x="8916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 name="Rechthoek 26">
            <a:extLst>
              <a:ext uri="{FF2B5EF4-FFF2-40B4-BE49-F238E27FC236}">
                <a16:creationId xmlns:a16="http://schemas.microsoft.com/office/drawing/2014/main" id="{4636B556-F50B-6A49-B511-75CF08D1CE26}"/>
              </a:ext>
            </a:extLst>
          </p:cNvPr>
          <p:cNvSpPr/>
          <p:nvPr/>
        </p:nvSpPr>
        <p:spPr>
          <a:xfrm>
            <a:off x="13380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8" name="Rechthoek 27">
            <a:extLst>
              <a:ext uri="{FF2B5EF4-FFF2-40B4-BE49-F238E27FC236}">
                <a16:creationId xmlns:a16="http://schemas.microsoft.com/office/drawing/2014/main" id="{9027DC8C-9378-8F47-9FE2-C6EFA3942A52}"/>
              </a:ext>
            </a:extLst>
          </p:cNvPr>
          <p:cNvSpPr/>
          <p:nvPr/>
        </p:nvSpPr>
        <p:spPr>
          <a:xfrm>
            <a:off x="17844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9" name="Rechthoek 28">
            <a:extLst>
              <a:ext uri="{FF2B5EF4-FFF2-40B4-BE49-F238E27FC236}">
                <a16:creationId xmlns:a16="http://schemas.microsoft.com/office/drawing/2014/main" id="{470D167D-CF52-F84D-9755-396BBC8D6AC3}"/>
              </a:ext>
            </a:extLst>
          </p:cNvPr>
          <p:cNvSpPr/>
          <p:nvPr/>
        </p:nvSpPr>
        <p:spPr>
          <a:xfrm>
            <a:off x="223098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0" name="Rechthoek 29">
            <a:extLst>
              <a:ext uri="{FF2B5EF4-FFF2-40B4-BE49-F238E27FC236}">
                <a16:creationId xmlns:a16="http://schemas.microsoft.com/office/drawing/2014/main" id="{CB3CFBB4-60C0-F14A-8437-DC21FCC97078}"/>
              </a:ext>
            </a:extLst>
          </p:cNvPr>
          <p:cNvSpPr/>
          <p:nvPr/>
        </p:nvSpPr>
        <p:spPr>
          <a:xfrm>
            <a:off x="267755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1" name="Rechthoek 30">
            <a:extLst>
              <a:ext uri="{FF2B5EF4-FFF2-40B4-BE49-F238E27FC236}">
                <a16:creationId xmlns:a16="http://schemas.microsoft.com/office/drawing/2014/main" id="{8C0AA9B8-58DC-2E45-8A70-CE8704969EB8}"/>
              </a:ext>
            </a:extLst>
          </p:cNvPr>
          <p:cNvSpPr/>
          <p:nvPr/>
        </p:nvSpPr>
        <p:spPr>
          <a:xfrm>
            <a:off x="31241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2" name="Rechthoek 31">
            <a:extLst>
              <a:ext uri="{FF2B5EF4-FFF2-40B4-BE49-F238E27FC236}">
                <a16:creationId xmlns:a16="http://schemas.microsoft.com/office/drawing/2014/main" id="{6C2904FE-5B9E-F647-A09C-7B2582EEFA7A}"/>
              </a:ext>
            </a:extLst>
          </p:cNvPr>
          <p:cNvSpPr/>
          <p:nvPr/>
        </p:nvSpPr>
        <p:spPr>
          <a:xfrm>
            <a:off x="3570691"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3" name="Rechthoek 32">
            <a:extLst>
              <a:ext uri="{FF2B5EF4-FFF2-40B4-BE49-F238E27FC236}">
                <a16:creationId xmlns:a16="http://schemas.microsoft.com/office/drawing/2014/main" id="{ADEE6BC3-FD95-7A48-A28C-A992EA271DDC}"/>
              </a:ext>
            </a:extLst>
          </p:cNvPr>
          <p:cNvSpPr/>
          <p:nvPr/>
        </p:nvSpPr>
        <p:spPr>
          <a:xfrm>
            <a:off x="40172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4" name="Rechthoek 33">
            <a:extLst>
              <a:ext uri="{FF2B5EF4-FFF2-40B4-BE49-F238E27FC236}">
                <a16:creationId xmlns:a16="http://schemas.microsoft.com/office/drawing/2014/main" id="{9D8E353E-FA05-0C4E-A1A7-C096909826AC}"/>
              </a:ext>
            </a:extLst>
          </p:cNvPr>
          <p:cNvSpPr/>
          <p:nvPr/>
        </p:nvSpPr>
        <p:spPr>
          <a:xfrm>
            <a:off x="446382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5" name="Rechthoek 34">
            <a:extLst>
              <a:ext uri="{FF2B5EF4-FFF2-40B4-BE49-F238E27FC236}">
                <a16:creationId xmlns:a16="http://schemas.microsoft.com/office/drawing/2014/main" id="{71EED35B-8ED9-F241-90DE-81F6A84A6C09}"/>
              </a:ext>
            </a:extLst>
          </p:cNvPr>
          <p:cNvSpPr/>
          <p:nvPr/>
        </p:nvSpPr>
        <p:spPr>
          <a:xfrm>
            <a:off x="491039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6" name="Rechthoek 35">
            <a:extLst>
              <a:ext uri="{FF2B5EF4-FFF2-40B4-BE49-F238E27FC236}">
                <a16:creationId xmlns:a16="http://schemas.microsoft.com/office/drawing/2014/main" id="{F6EBFFAD-DA78-1841-A91B-F235BBB67040}"/>
              </a:ext>
            </a:extLst>
          </p:cNvPr>
          <p:cNvSpPr/>
          <p:nvPr/>
        </p:nvSpPr>
        <p:spPr>
          <a:xfrm>
            <a:off x="5356961"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7" name="Rechthoek 36">
            <a:extLst>
              <a:ext uri="{FF2B5EF4-FFF2-40B4-BE49-F238E27FC236}">
                <a16:creationId xmlns:a16="http://schemas.microsoft.com/office/drawing/2014/main" id="{CEA86EF2-251D-A54D-A06E-BB9EF16696B4}"/>
              </a:ext>
            </a:extLst>
          </p:cNvPr>
          <p:cNvSpPr/>
          <p:nvPr/>
        </p:nvSpPr>
        <p:spPr>
          <a:xfrm>
            <a:off x="58035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8" name="Rechthoek 37">
            <a:extLst>
              <a:ext uri="{FF2B5EF4-FFF2-40B4-BE49-F238E27FC236}">
                <a16:creationId xmlns:a16="http://schemas.microsoft.com/office/drawing/2014/main" id="{34F5E3A0-F47C-D545-98BC-83A7E31681FC}"/>
              </a:ext>
            </a:extLst>
          </p:cNvPr>
          <p:cNvSpPr/>
          <p:nvPr/>
        </p:nvSpPr>
        <p:spPr>
          <a:xfrm>
            <a:off x="625009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9" name="Rechthoek 38">
            <a:extLst>
              <a:ext uri="{FF2B5EF4-FFF2-40B4-BE49-F238E27FC236}">
                <a16:creationId xmlns:a16="http://schemas.microsoft.com/office/drawing/2014/main" id="{9DF0320B-0ED7-1146-ABCE-741FCDD44E5B}"/>
              </a:ext>
            </a:extLst>
          </p:cNvPr>
          <p:cNvSpPr/>
          <p:nvPr/>
        </p:nvSpPr>
        <p:spPr>
          <a:xfrm>
            <a:off x="66948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0" name="Rechthoek 39">
            <a:extLst>
              <a:ext uri="{FF2B5EF4-FFF2-40B4-BE49-F238E27FC236}">
                <a16:creationId xmlns:a16="http://schemas.microsoft.com/office/drawing/2014/main" id="{82B7E505-F4A2-3043-9D4D-08912E8700EB}"/>
              </a:ext>
            </a:extLst>
          </p:cNvPr>
          <p:cNvSpPr/>
          <p:nvPr/>
        </p:nvSpPr>
        <p:spPr>
          <a:xfrm>
            <a:off x="7141390"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1" name="Rechthoek 40">
            <a:extLst>
              <a:ext uri="{FF2B5EF4-FFF2-40B4-BE49-F238E27FC236}">
                <a16:creationId xmlns:a16="http://schemas.microsoft.com/office/drawing/2014/main" id="{8721B997-DBB0-B44E-BB46-AC516A4B4576}"/>
              </a:ext>
            </a:extLst>
          </p:cNvPr>
          <p:cNvSpPr/>
          <p:nvPr/>
        </p:nvSpPr>
        <p:spPr>
          <a:xfrm>
            <a:off x="7587957"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2" name="Rechthoek 41">
            <a:extLst>
              <a:ext uri="{FF2B5EF4-FFF2-40B4-BE49-F238E27FC236}">
                <a16:creationId xmlns:a16="http://schemas.microsoft.com/office/drawing/2014/main" id="{A4E0DA37-A0D7-E14D-BFBD-FFEE91877685}"/>
              </a:ext>
            </a:extLst>
          </p:cNvPr>
          <p:cNvSpPr/>
          <p:nvPr/>
        </p:nvSpPr>
        <p:spPr>
          <a:xfrm>
            <a:off x="80345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3" name="Rechthoek 42">
            <a:extLst>
              <a:ext uri="{FF2B5EF4-FFF2-40B4-BE49-F238E27FC236}">
                <a16:creationId xmlns:a16="http://schemas.microsoft.com/office/drawing/2014/main" id="{26D81A38-2754-BA43-941A-C4006E8E706B}"/>
              </a:ext>
            </a:extLst>
          </p:cNvPr>
          <p:cNvSpPr/>
          <p:nvPr/>
        </p:nvSpPr>
        <p:spPr>
          <a:xfrm>
            <a:off x="848109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4" name="Rechthoek 43">
            <a:extLst>
              <a:ext uri="{FF2B5EF4-FFF2-40B4-BE49-F238E27FC236}">
                <a16:creationId xmlns:a16="http://schemas.microsoft.com/office/drawing/2014/main" id="{023CEEDB-5176-054C-9D47-A53B49140BC1}"/>
              </a:ext>
            </a:extLst>
          </p:cNvPr>
          <p:cNvSpPr/>
          <p:nvPr/>
        </p:nvSpPr>
        <p:spPr>
          <a:xfrm>
            <a:off x="892765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5" name="Rechthoek 44">
            <a:extLst>
              <a:ext uri="{FF2B5EF4-FFF2-40B4-BE49-F238E27FC236}">
                <a16:creationId xmlns:a16="http://schemas.microsoft.com/office/drawing/2014/main" id="{E866650C-42A2-5448-BE63-072AD712669A}"/>
              </a:ext>
            </a:extLst>
          </p:cNvPr>
          <p:cNvSpPr/>
          <p:nvPr/>
        </p:nvSpPr>
        <p:spPr>
          <a:xfrm>
            <a:off x="937422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6" name="Rechthoek 45">
            <a:extLst>
              <a:ext uri="{FF2B5EF4-FFF2-40B4-BE49-F238E27FC236}">
                <a16:creationId xmlns:a16="http://schemas.microsoft.com/office/drawing/2014/main" id="{444FDDAD-DE39-7344-8B09-04D32893606F}"/>
              </a:ext>
            </a:extLst>
          </p:cNvPr>
          <p:cNvSpPr/>
          <p:nvPr/>
        </p:nvSpPr>
        <p:spPr>
          <a:xfrm>
            <a:off x="9820794"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7" name="Rechthoek 46">
            <a:extLst>
              <a:ext uri="{FF2B5EF4-FFF2-40B4-BE49-F238E27FC236}">
                <a16:creationId xmlns:a16="http://schemas.microsoft.com/office/drawing/2014/main" id="{D55D5EF9-A4FC-4647-9F4B-30128DEBD8C4}"/>
              </a:ext>
            </a:extLst>
          </p:cNvPr>
          <p:cNvSpPr/>
          <p:nvPr/>
        </p:nvSpPr>
        <p:spPr>
          <a:xfrm>
            <a:off x="1026736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8" name="Rechthoek 47">
            <a:extLst>
              <a:ext uri="{FF2B5EF4-FFF2-40B4-BE49-F238E27FC236}">
                <a16:creationId xmlns:a16="http://schemas.microsoft.com/office/drawing/2014/main" id="{2634C0C9-1ADB-7446-8167-ECB7469D6945}"/>
              </a:ext>
            </a:extLst>
          </p:cNvPr>
          <p:cNvSpPr/>
          <p:nvPr/>
        </p:nvSpPr>
        <p:spPr>
          <a:xfrm>
            <a:off x="10713929"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9" name="Rechthoek 48">
            <a:extLst>
              <a:ext uri="{FF2B5EF4-FFF2-40B4-BE49-F238E27FC236}">
                <a16:creationId xmlns:a16="http://schemas.microsoft.com/office/drawing/2014/main" id="{4847CC83-EDF4-4048-A5F7-86C99DA8EE2D}"/>
              </a:ext>
            </a:extLst>
          </p:cNvPr>
          <p:cNvSpPr/>
          <p:nvPr/>
        </p:nvSpPr>
        <p:spPr>
          <a:xfrm>
            <a:off x="1116049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0" name="Rechthoek 49">
            <a:extLst>
              <a:ext uri="{FF2B5EF4-FFF2-40B4-BE49-F238E27FC236}">
                <a16:creationId xmlns:a16="http://schemas.microsoft.com/office/drawing/2014/main" id="{6E0F2787-29B1-B042-A1FD-B6CECE687DDD}"/>
              </a:ext>
            </a:extLst>
          </p:cNvPr>
          <p:cNvSpPr/>
          <p:nvPr/>
        </p:nvSpPr>
        <p:spPr>
          <a:xfrm>
            <a:off x="116052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1" name="Rechthoek 50">
            <a:extLst>
              <a:ext uri="{FF2B5EF4-FFF2-40B4-BE49-F238E27FC236}">
                <a16:creationId xmlns:a16="http://schemas.microsoft.com/office/drawing/2014/main" id="{4B1B0F34-194A-184A-8675-ADBE050E4141}"/>
              </a:ext>
            </a:extLst>
          </p:cNvPr>
          <p:cNvSpPr/>
          <p:nvPr/>
        </p:nvSpPr>
        <p:spPr>
          <a:xfrm>
            <a:off x="12051790"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p:spPr>
        <p:txBody>
          <a:bodyPr anchor="b" anchorCtr="0"/>
          <a:lstStyle>
            <a:lvl1pPr>
              <a:defRPr>
                <a:solidFill>
                  <a:schemeClr val="tx2"/>
                </a:solidFill>
              </a:defRPr>
            </a:lvl1pPr>
          </a:lstStyle>
          <a:p>
            <a:r>
              <a:rPr lang="nl-NL"/>
              <a:t>De kop lijnt onderaan</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868680" y="1600200"/>
            <a:ext cx="2960370" cy="5168900"/>
          </a:xfrm>
        </p:spPr>
        <p:txBody>
          <a:bodyPr>
            <a:normAutofit/>
          </a:bodyPr>
          <a:lstStyle>
            <a:lvl1pPr marL="0" indent="0">
              <a:lnSpc>
                <a:spcPts val="2600"/>
              </a:lnSpc>
              <a:buFontTx/>
              <a:buNone/>
              <a:defRPr sz="2200" baseline="0"/>
            </a:lvl1pPr>
          </a:lstStyle>
          <a:p>
            <a:r>
              <a:rPr lang="nl-NL"/>
              <a:t>Korte tekst met een afbeelding erbij.</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stretch>
            <a:fillRect/>
          </a:stretch>
        </p:blipFill>
        <p:spPr>
          <a:xfrm>
            <a:off x="11159490" y="5854700"/>
            <a:ext cx="914400" cy="914400"/>
          </a:xfrm>
          <a:prstGeom prst="rect">
            <a:avLst/>
          </a:prstGeom>
        </p:spPr>
      </p:pic>
      <p:sp>
        <p:nvSpPr>
          <p:cNvPr id="5" name="Tijdelijke aanduiding voor inhoud 2">
            <a:extLst>
              <a:ext uri="{FF2B5EF4-FFF2-40B4-BE49-F238E27FC236}">
                <a16:creationId xmlns:a16="http://schemas.microsoft.com/office/drawing/2014/main" id="{417E52D2-3525-C549-B4DA-1CD83244A8CA}"/>
              </a:ext>
            </a:extLst>
          </p:cNvPr>
          <p:cNvSpPr>
            <a:spLocks noGrp="1"/>
          </p:cNvSpPr>
          <p:nvPr>
            <p:ph idx="10" hasCustomPrompt="1"/>
          </p:nvPr>
        </p:nvSpPr>
        <p:spPr>
          <a:xfrm>
            <a:off x="4291648" y="1600200"/>
            <a:ext cx="6692582" cy="5168900"/>
          </a:xfrm>
        </p:spPr>
        <p:txBody>
          <a:bodyPr>
            <a:normAutofit/>
          </a:bodyPr>
          <a:lstStyle>
            <a:lvl1pPr marL="0" indent="0">
              <a:buFontTx/>
              <a:buNone/>
              <a:defRPr sz="3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Plaats een object</a:t>
            </a:r>
          </a:p>
        </p:txBody>
      </p:sp>
    </p:spTree>
    <p:extLst>
      <p:ext uri="{BB962C8B-B14F-4D97-AF65-F5344CB8AC3E}">
        <p14:creationId xmlns:p14="http://schemas.microsoft.com/office/powerpoint/2010/main" val="412388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op, tekst en beeld op donkere achtergron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417E52D2-3525-C549-B4DA-1CD83244A8CA}"/>
              </a:ext>
            </a:extLst>
          </p:cNvPr>
          <p:cNvSpPr>
            <a:spLocks noGrp="1"/>
          </p:cNvSpPr>
          <p:nvPr>
            <p:ph idx="10" hasCustomPrompt="1"/>
          </p:nvPr>
        </p:nvSpPr>
        <p:spPr>
          <a:xfrm>
            <a:off x="0" y="1600200"/>
            <a:ext cx="12192000" cy="5680710"/>
          </a:xfrm>
          <a:solidFill>
            <a:schemeClr val="tx1">
              <a:lumMod val="50000"/>
              <a:lumOff val="50000"/>
            </a:schemeClr>
          </a:solidFill>
        </p:spPr>
        <p:txBody>
          <a:bodyPr>
            <a:normAutofit/>
          </a:bodyPr>
          <a:lstStyle>
            <a:lvl1pPr marL="0" indent="0">
              <a:buFontTx/>
              <a:buNone/>
              <a:defRPr sz="3400" baseline="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Plaats een object</a:t>
            </a:r>
          </a:p>
        </p:txBody>
      </p:sp>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p:spPr>
        <p:txBody>
          <a:bodyPr anchor="b" anchorCtr="0"/>
          <a:lstStyle>
            <a:lvl1pPr>
              <a:defRPr>
                <a:solidFill>
                  <a:schemeClr val="tx2"/>
                </a:solidFill>
              </a:defRPr>
            </a:lvl1pPr>
          </a:lstStyle>
          <a:p>
            <a:r>
              <a:rPr lang="nl-NL"/>
              <a:t>De kop lijnt onderaan</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6091880" y="-98853"/>
            <a:ext cx="6100119" cy="7512908"/>
          </a:xfrm>
          <a:solidFill>
            <a:schemeClr val="accent4">
              <a:alpha val="50000"/>
            </a:schemeClr>
          </a:solidFill>
        </p:spPr>
        <p:txBody>
          <a:bodyPr anchor="ctr" anchorCtr="0">
            <a:normAutofit/>
          </a:bodyPr>
          <a:lstStyle>
            <a:lvl1pPr marL="0" indent="0" algn="ctr">
              <a:lnSpc>
                <a:spcPts val="4000"/>
              </a:lnSpc>
              <a:buFontTx/>
              <a:buNone/>
              <a:defRPr sz="3400" baseline="0">
                <a:solidFill>
                  <a:schemeClr val="bg1"/>
                </a:solidFill>
              </a:defRPr>
            </a:lvl1pPr>
          </a:lstStyle>
          <a:p>
            <a:r>
              <a:rPr lang="nl-NL"/>
              <a:t>Een transparant kleurvlak kan heel effectief zijn voor het plaatsen van tekst over een afbeelding. </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stretch>
            <a:fillRect/>
          </a:stretch>
        </p:blipFill>
        <p:spPr>
          <a:xfrm>
            <a:off x="11159490" y="5854700"/>
            <a:ext cx="914400" cy="914400"/>
          </a:xfrm>
          <a:prstGeom prst="rect">
            <a:avLst/>
          </a:prstGeom>
          <a:solidFill>
            <a:schemeClr val="bg1"/>
          </a:solidFill>
        </p:spPr>
      </p:pic>
    </p:spTree>
    <p:extLst>
      <p:ext uri="{BB962C8B-B14F-4D97-AF65-F5344CB8AC3E}">
        <p14:creationId xmlns:p14="http://schemas.microsoft.com/office/powerpoint/2010/main" val="289647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ewoon geen kop, beeld met tekst erop">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417E52D2-3525-C549-B4DA-1CD83244A8CA}"/>
              </a:ext>
            </a:extLst>
          </p:cNvPr>
          <p:cNvSpPr>
            <a:spLocks noGrp="1"/>
          </p:cNvSpPr>
          <p:nvPr>
            <p:ph idx="10" hasCustomPrompt="1"/>
          </p:nvPr>
        </p:nvSpPr>
        <p:spPr>
          <a:xfrm>
            <a:off x="0" y="0"/>
            <a:ext cx="12192000" cy="6858000"/>
          </a:xfrm>
          <a:solidFill>
            <a:schemeClr val="tx1">
              <a:lumMod val="50000"/>
              <a:lumOff val="50000"/>
            </a:schemeClr>
          </a:solidFill>
        </p:spPr>
        <p:txBody>
          <a:bodyPr>
            <a:normAutofit/>
          </a:bodyPr>
          <a:lstStyle>
            <a:lvl1pPr marL="0" indent="0">
              <a:buFontTx/>
              <a:buNone/>
              <a:defRPr sz="3400" baseline="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Plaats een object over de gehele hoogte en breedte</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0" y="737870"/>
            <a:ext cx="12192000" cy="2691130"/>
          </a:xfrm>
          <a:solidFill>
            <a:schemeClr val="accent4">
              <a:alpha val="50000"/>
            </a:schemeClr>
          </a:solidFill>
        </p:spPr>
        <p:txBody>
          <a:bodyPr anchor="ctr" anchorCtr="0">
            <a:normAutofit/>
          </a:bodyPr>
          <a:lstStyle>
            <a:lvl1pPr marL="0" indent="0" algn="ctr">
              <a:lnSpc>
                <a:spcPts val="4000"/>
              </a:lnSpc>
              <a:buFontTx/>
              <a:buNone/>
              <a:defRPr sz="3400" baseline="0">
                <a:solidFill>
                  <a:schemeClr val="bg1"/>
                </a:solidFill>
              </a:defRPr>
            </a:lvl1pPr>
          </a:lstStyle>
          <a:p>
            <a:r>
              <a:rPr lang="nl-NL"/>
              <a:t>Soms wil je meer laten zien en dan gebruik je de volledige breedte voor het beeld. Een transparant kleurvlak is dan heel effectief voor het plaatsen van tekst eroverheen. Het logo blijft in de achtergrond staan…</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stretch>
            <a:fillRect/>
          </a:stretch>
        </p:blipFill>
        <p:spPr>
          <a:xfrm>
            <a:off x="11159490" y="5854700"/>
            <a:ext cx="914400" cy="914400"/>
          </a:xfrm>
          <a:prstGeom prst="rect">
            <a:avLst/>
          </a:prstGeom>
          <a:solidFill>
            <a:schemeClr val="bg1"/>
          </a:solidFill>
        </p:spPr>
      </p:pic>
    </p:spTree>
    <p:extLst>
      <p:ext uri="{BB962C8B-B14F-4D97-AF65-F5344CB8AC3E}">
        <p14:creationId xmlns:p14="http://schemas.microsoft.com/office/powerpoint/2010/main" val="1124158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ftit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p:spPr>
        <p:txBody>
          <a:bodyPr anchor="b" anchorCtr="0"/>
          <a:lstStyle>
            <a:lvl1pPr>
              <a:defRPr>
                <a:solidFill>
                  <a:schemeClr val="tx2"/>
                </a:solidFill>
              </a:defRPr>
            </a:lvl1pPr>
          </a:lstStyle>
          <a:p>
            <a:r>
              <a:rPr lang="nl-NL"/>
              <a:t>CZO </a:t>
            </a:r>
            <a:r>
              <a:rPr lang="nl-NL" err="1"/>
              <a:t>Flex</a:t>
            </a:r>
            <a:r>
              <a:rPr lang="nl-NL"/>
              <a:t> Level is een project van NVZ en NFU </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alphaModFix amt="40000"/>
          </a:blip>
          <a:stretch>
            <a:fillRect/>
          </a:stretch>
        </p:blipFill>
        <p:spPr>
          <a:xfrm>
            <a:off x="11159490" y="5854700"/>
            <a:ext cx="914400" cy="914400"/>
          </a:xfrm>
          <a:prstGeom prst="rect">
            <a:avLst/>
          </a:prstGeom>
        </p:spPr>
      </p:pic>
      <p:grpSp>
        <p:nvGrpSpPr>
          <p:cNvPr id="5" name="Groep 4">
            <a:extLst>
              <a:ext uri="{FF2B5EF4-FFF2-40B4-BE49-F238E27FC236}">
                <a16:creationId xmlns:a16="http://schemas.microsoft.com/office/drawing/2014/main" id="{053C42AB-9FEA-0D42-A22C-D6C2A384B482}"/>
              </a:ext>
            </a:extLst>
          </p:cNvPr>
          <p:cNvGrpSpPr/>
          <p:nvPr/>
        </p:nvGrpSpPr>
        <p:grpSpPr>
          <a:xfrm>
            <a:off x="4296712" y="5903736"/>
            <a:ext cx="4882458" cy="954264"/>
            <a:chOff x="4238096" y="5701462"/>
            <a:chExt cx="5917383" cy="1156538"/>
          </a:xfrm>
        </p:grpSpPr>
        <p:pic>
          <p:nvPicPr>
            <p:cNvPr id="52" name="Afbeelding 51">
              <a:extLst>
                <a:ext uri="{FF2B5EF4-FFF2-40B4-BE49-F238E27FC236}">
                  <a16:creationId xmlns:a16="http://schemas.microsoft.com/office/drawing/2014/main" id="{A7B5647B-0279-CC49-9602-8E801D728DD7}"/>
                </a:ext>
              </a:extLst>
            </p:cNvPr>
            <p:cNvPicPr>
              <a:picLocks noChangeAspect="1"/>
            </p:cNvPicPr>
            <p:nvPr userDrawn="1"/>
          </p:nvPicPr>
          <p:blipFill>
            <a:blip r:embed="rId3"/>
            <a:stretch>
              <a:fillRect/>
            </a:stretch>
          </p:blipFill>
          <p:spPr>
            <a:xfrm>
              <a:off x="4238096" y="5934357"/>
              <a:ext cx="3224649" cy="923643"/>
            </a:xfrm>
            <a:prstGeom prst="rect">
              <a:avLst/>
            </a:prstGeom>
          </p:spPr>
        </p:pic>
        <p:pic>
          <p:nvPicPr>
            <p:cNvPr id="53" name="Afbeelding 52">
              <a:extLst>
                <a:ext uri="{FF2B5EF4-FFF2-40B4-BE49-F238E27FC236}">
                  <a16:creationId xmlns:a16="http://schemas.microsoft.com/office/drawing/2014/main" id="{D1D1F1CF-E7BF-B646-A26C-23FA61BFECEB}"/>
                </a:ext>
              </a:extLst>
            </p:cNvPr>
            <p:cNvPicPr>
              <a:picLocks noChangeAspect="1"/>
            </p:cNvPicPr>
            <p:nvPr userDrawn="1"/>
          </p:nvPicPr>
          <p:blipFill>
            <a:blip r:embed="rId4"/>
            <a:stretch>
              <a:fillRect/>
            </a:stretch>
          </p:blipFill>
          <p:spPr>
            <a:xfrm>
              <a:off x="7816831" y="5701462"/>
              <a:ext cx="2338648" cy="1076881"/>
            </a:xfrm>
            <a:prstGeom prst="rect">
              <a:avLst/>
            </a:prstGeom>
          </p:spPr>
        </p:pic>
      </p:grpSp>
      <p:pic>
        <p:nvPicPr>
          <p:cNvPr id="54" name="Afbeelding 53">
            <a:extLst>
              <a:ext uri="{FF2B5EF4-FFF2-40B4-BE49-F238E27FC236}">
                <a16:creationId xmlns:a16="http://schemas.microsoft.com/office/drawing/2014/main" id="{9F1D52BA-7BB8-1048-AFE7-13DA44E842BA}"/>
              </a:ext>
            </a:extLst>
          </p:cNvPr>
          <p:cNvPicPr>
            <a:picLocks noChangeAspect="1"/>
          </p:cNvPicPr>
          <p:nvPr/>
        </p:nvPicPr>
        <p:blipFill>
          <a:blip r:embed="rId5"/>
          <a:stretch>
            <a:fillRect/>
          </a:stretch>
        </p:blipFill>
        <p:spPr>
          <a:xfrm>
            <a:off x="681127" y="1828562"/>
            <a:ext cx="3604918" cy="3604918"/>
          </a:xfrm>
          <a:prstGeom prst="rect">
            <a:avLst/>
          </a:prstGeom>
          <a:solidFill>
            <a:schemeClr val="bg1"/>
          </a:solidFill>
        </p:spPr>
      </p:pic>
      <p:sp>
        <p:nvSpPr>
          <p:cNvPr id="55" name="Rechthoek 54">
            <a:extLst>
              <a:ext uri="{FF2B5EF4-FFF2-40B4-BE49-F238E27FC236}">
                <a16:creationId xmlns:a16="http://schemas.microsoft.com/office/drawing/2014/main" id="{DD9A85D6-24F2-1444-AEB1-6B1C22251D74}"/>
              </a:ext>
            </a:extLst>
          </p:cNvPr>
          <p:cNvSpPr/>
          <p:nvPr/>
        </p:nvSpPr>
        <p:spPr>
          <a:xfrm>
            <a:off x="11605222"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6" name="Rechthoek 55">
            <a:extLst>
              <a:ext uri="{FF2B5EF4-FFF2-40B4-BE49-F238E27FC236}">
                <a16:creationId xmlns:a16="http://schemas.microsoft.com/office/drawing/2014/main" id="{58B8BD0E-D137-F841-8BB4-6111B2C617C3}"/>
              </a:ext>
            </a:extLst>
          </p:cNvPr>
          <p:cNvSpPr/>
          <p:nvPr/>
        </p:nvSpPr>
        <p:spPr>
          <a:xfrm>
            <a:off x="580352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7" name="Rechthoek 56">
            <a:extLst>
              <a:ext uri="{FF2B5EF4-FFF2-40B4-BE49-F238E27FC236}">
                <a16:creationId xmlns:a16="http://schemas.microsoft.com/office/drawing/2014/main" id="{FB09826E-E5D0-AE4B-8AD5-478CFDD4AFC5}"/>
              </a:ext>
            </a:extLst>
          </p:cNvPr>
          <p:cNvSpPr/>
          <p:nvPr/>
        </p:nvSpPr>
        <p:spPr>
          <a:xfrm>
            <a:off x="892765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Tijdelijke aanduiding voor inhoud 2">
            <a:extLst>
              <a:ext uri="{FF2B5EF4-FFF2-40B4-BE49-F238E27FC236}">
                <a16:creationId xmlns:a16="http://schemas.microsoft.com/office/drawing/2014/main" id="{A083330E-8837-5F4E-9449-6904D903D9E1}"/>
              </a:ext>
            </a:extLst>
          </p:cNvPr>
          <p:cNvSpPr>
            <a:spLocks noGrp="1"/>
          </p:cNvSpPr>
          <p:nvPr>
            <p:ph idx="10" hasCustomPrompt="1"/>
          </p:nvPr>
        </p:nvSpPr>
        <p:spPr>
          <a:xfrm>
            <a:off x="4291648" y="2038350"/>
            <a:ext cx="6692582" cy="3067050"/>
          </a:xfrm>
        </p:spPr>
        <p:txBody>
          <a:bodyPr>
            <a:normAutofit/>
          </a:bodyPr>
          <a:lstStyle>
            <a:lvl1pPr marL="0" indent="0">
              <a:buFontTx/>
              <a:buNone/>
              <a:defRPr sz="34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CZO </a:t>
            </a:r>
            <a:r>
              <a:rPr lang="nl-NL" err="1"/>
              <a:t>Flex</a:t>
            </a:r>
            <a:r>
              <a:rPr lang="nl-NL"/>
              <a:t> Level </a:t>
            </a:r>
          </a:p>
          <a:p>
            <a:r>
              <a:rPr lang="nl-NL"/>
              <a:t>is een project van NVZ en NFU </a:t>
            </a:r>
          </a:p>
        </p:txBody>
      </p:sp>
    </p:spTree>
    <p:extLst>
      <p:ext uri="{BB962C8B-B14F-4D97-AF65-F5344CB8AC3E}">
        <p14:creationId xmlns:p14="http://schemas.microsoft.com/office/powerpoint/2010/main" val="281969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39165-DD8C-F946-93BB-A539EB0337E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84502A4-24E4-8943-ACC0-69A36AD3C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71241BAF-281A-E24C-8446-24A23DFDF450}"/>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5" name="Tijdelijke aanduiding voor voettekst 4">
            <a:extLst>
              <a:ext uri="{FF2B5EF4-FFF2-40B4-BE49-F238E27FC236}">
                <a16:creationId xmlns:a16="http://schemas.microsoft.com/office/drawing/2014/main" id="{E4E78597-E17E-094B-BADF-C53654A41BF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627364-A4A9-6140-BCF5-02996D620DB8}"/>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976762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BC9B2-B2FB-9C41-9AFE-0F652C197E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4941D8-6694-A844-9A81-F6A2102ADAC4}"/>
              </a:ext>
            </a:extLst>
          </p:cNvPr>
          <p:cNvSpPr>
            <a:spLocks noGrp="1"/>
          </p:cNvSpPr>
          <p:nvPr>
            <p:ph sz="half" idx="1"/>
          </p:nvPr>
        </p:nvSpPr>
        <p:spPr>
          <a:xfrm>
            <a:off x="838200" y="1825625"/>
            <a:ext cx="5181600" cy="4351338"/>
          </a:xfrm>
        </p:spPr>
        <p:txBody>
          <a:body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63234F78-30A6-BC48-A75A-21C94A709C63}"/>
              </a:ext>
            </a:extLst>
          </p:cNvPr>
          <p:cNvSpPr>
            <a:spLocks noGrp="1"/>
          </p:cNvSpPr>
          <p:nvPr>
            <p:ph sz="half" idx="2"/>
          </p:nvPr>
        </p:nvSpPr>
        <p:spPr>
          <a:xfrm>
            <a:off x="6172200" y="1825625"/>
            <a:ext cx="5181600" cy="4351338"/>
          </a:xfrm>
        </p:spPr>
        <p:txBody>
          <a:body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104229A-3FD7-3E45-89BF-3DC2A5EDACB7}"/>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6" name="Tijdelijke aanduiding voor voettekst 5">
            <a:extLst>
              <a:ext uri="{FF2B5EF4-FFF2-40B4-BE49-F238E27FC236}">
                <a16:creationId xmlns:a16="http://schemas.microsoft.com/office/drawing/2014/main" id="{CFF47616-F8F2-B143-B066-3DCEDF6ADA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19C6CF-6499-0F40-ABFC-FB5AD682B9DA}"/>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281082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FA7D4-8234-594A-85BD-D519D2FC2B9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C060800-E136-8044-BA15-4B02C399C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F6D0071-C5A3-874A-BF34-BF8FF77DC45F}"/>
              </a:ext>
            </a:extLst>
          </p:cNvPr>
          <p:cNvSpPr>
            <a:spLocks noGrp="1"/>
          </p:cNvSpPr>
          <p:nvPr>
            <p:ph sz="half" idx="2"/>
          </p:nvPr>
        </p:nvSpPr>
        <p:spPr>
          <a:xfrm>
            <a:off x="839788" y="2505075"/>
            <a:ext cx="5157787" cy="3684588"/>
          </a:xfrm>
        </p:spPr>
        <p:txBody>
          <a:bodyPr/>
          <a:lstStyle/>
          <a:p>
            <a:pPr lvl="0"/>
            <a:r>
              <a:rPr lang="nl-NL"/>
              <a:t>Tekststijl van het model bewerken</a:t>
            </a:r>
          </a:p>
        </p:txBody>
      </p:sp>
      <p:sp>
        <p:nvSpPr>
          <p:cNvPr id="5" name="Tijdelijke aanduiding voor tekst 4">
            <a:extLst>
              <a:ext uri="{FF2B5EF4-FFF2-40B4-BE49-F238E27FC236}">
                <a16:creationId xmlns:a16="http://schemas.microsoft.com/office/drawing/2014/main" id="{65D1125D-91A4-9440-8D7D-6EE9D75E8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6A3F2552-8FEB-9640-ACA4-E518D71315A7}"/>
              </a:ext>
            </a:extLst>
          </p:cNvPr>
          <p:cNvSpPr>
            <a:spLocks noGrp="1"/>
          </p:cNvSpPr>
          <p:nvPr>
            <p:ph sz="quarter" idx="4"/>
          </p:nvPr>
        </p:nvSpPr>
        <p:spPr>
          <a:xfrm>
            <a:off x="6172200" y="2505075"/>
            <a:ext cx="5183188" cy="3684588"/>
          </a:xfrm>
        </p:spPr>
        <p:txBody>
          <a:bodyPr/>
          <a:lstStyle/>
          <a:p>
            <a:pPr lvl="0"/>
            <a:r>
              <a:rPr lang="nl-NL"/>
              <a:t>Tekststijl van het model bewerken</a:t>
            </a:r>
          </a:p>
        </p:txBody>
      </p:sp>
      <p:sp>
        <p:nvSpPr>
          <p:cNvPr id="7" name="Tijdelijke aanduiding voor datum 6">
            <a:extLst>
              <a:ext uri="{FF2B5EF4-FFF2-40B4-BE49-F238E27FC236}">
                <a16:creationId xmlns:a16="http://schemas.microsoft.com/office/drawing/2014/main" id="{EE1B44C7-E015-984E-9411-E8CD23FCD20B}"/>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8" name="Tijdelijke aanduiding voor voettekst 7">
            <a:extLst>
              <a:ext uri="{FF2B5EF4-FFF2-40B4-BE49-F238E27FC236}">
                <a16:creationId xmlns:a16="http://schemas.microsoft.com/office/drawing/2014/main" id="{B89C661E-307C-9E4D-9B5E-B73F1A2EF46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2CD26FC-4E6A-A742-BF74-6DCF91F15410}"/>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85712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0038E-4093-6745-B322-9E6224E0F8E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9D5069B-4029-404E-9A5B-AE69AFA9F951}"/>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4" name="Tijdelijke aanduiding voor voettekst 3">
            <a:extLst>
              <a:ext uri="{FF2B5EF4-FFF2-40B4-BE49-F238E27FC236}">
                <a16:creationId xmlns:a16="http://schemas.microsoft.com/office/drawing/2014/main" id="{6F93F7DA-6D8C-3B43-88F5-ABEE4389244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5CD4D8F-892D-B641-8476-CCD44815FEBD}"/>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459031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FD579A-5E43-5244-B24D-5A593D73EC20}"/>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3" name="Tijdelijke aanduiding voor voettekst 2">
            <a:extLst>
              <a:ext uri="{FF2B5EF4-FFF2-40B4-BE49-F238E27FC236}">
                <a16:creationId xmlns:a16="http://schemas.microsoft.com/office/drawing/2014/main" id="{DB2E9856-0FBF-264B-80E7-30A504C66E5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8011878-BA99-0C47-A2F1-1E746F823D56}"/>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3221025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841ED-4BE5-AE44-A03E-6CD2B16B64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BED7C33-0217-5148-A46C-6816D0DA0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p:txBody>
      </p:sp>
      <p:sp>
        <p:nvSpPr>
          <p:cNvPr id="4" name="Tijdelijke aanduiding voor tekst 3">
            <a:extLst>
              <a:ext uri="{FF2B5EF4-FFF2-40B4-BE49-F238E27FC236}">
                <a16:creationId xmlns:a16="http://schemas.microsoft.com/office/drawing/2014/main" id="{1901AEAD-8F92-024B-B4C7-1E2EAE438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FFA644E-A3B0-5648-9AFA-2E51CF7A0F21}"/>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6" name="Tijdelijke aanduiding voor voettekst 5">
            <a:extLst>
              <a:ext uri="{FF2B5EF4-FFF2-40B4-BE49-F238E27FC236}">
                <a16:creationId xmlns:a16="http://schemas.microsoft.com/office/drawing/2014/main" id="{3A946B4B-4045-AF46-AAC1-E7831652D93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3CDBEC6-D71E-F647-94A8-1618DA599424}"/>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189661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donkere ag &gt;reeks">
    <p:bg>
      <p:bgPr>
        <a:solidFill>
          <a:schemeClr val="tx2"/>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491C30A7-B144-6741-AC6B-22888886822E}"/>
              </a:ext>
            </a:extLst>
          </p:cNvPr>
          <p:cNvSpPr>
            <a:spLocks noGrp="1"/>
          </p:cNvSpPr>
          <p:nvPr>
            <p:ph type="ctrTitle"/>
          </p:nvPr>
        </p:nvSpPr>
        <p:spPr>
          <a:xfrm>
            <a:off x="5589270" y="40640"/>
            <a:ext cx="6480810" cy="4126230"/>
          </a:xfrm>
        </p:spPr>
        <p:txBody>
          <a:bodyPr anchor="b" anchorCtr="0"/>
          <a:lstStyle>
            <a:lvl1pPr algn="l">
              <a:defRPr sz="6000">
                <a:solidFill>
                  <a:schemeClr val="bg1"/>
                </a:solidFill>
              </a:defRPr>
            </a:lvl1pPr>
          </a:lstStyle>
          <a:p>
            <a:r>
              <a:rPr lang="nl-NL"/>
              <a:t>Klik om stijl te bewerken</a:t>
            </a:r>
          </a:p>
        </p:txBody>
      </p:sp>
      <p:sp>
        <p:nvSpPr>
          <p:cNvPr id="10" name="Ondertitel 2">
            <a:extLst>
              <a:ext uri="{FF2B5EF4-FFF2-40B4-BE49-F238E27FC236}">
                <a16:creationId xmlns:a16="http://schemas.microsoft.com/office/drawing/2014/main" id="{76A17F6C-9968-C845-9458-3C88706B044C}"/>
              </a:ext>
            </a:extLst>
          </p:cNvPr>
          <p:cNvSpPr>
            <a:spLocks noGrp="1"/>
          </p:cNvSpPr>
          <p:nvPr>
            <p:ph type="subTitle" idx="1"/>
          </p:nvPr>
        </p:nvSpPr>
        <p:spPr>
          <a:xfrm>
            <a:off x="5589270" y="4166870"/>
            <a:ext cx="6480810" cy="1229836"/>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1" name="Afbeelding 10">
            <a:extLst>
              <a:ext uri="{FF2B5EF4-FFF2-40B4-BE49-F238E27FC236}">
                <a16:creationId xmlns:a16="http://schemas.microsoft.com/office/drawing/2014/main" id="{2FCDDA7F-FC25-3F40-AC60-D60EBC264227}"/>
              </a:ext>
            </a:extLst>
          </p:cNvPr>
          <p:cNvPicPr>
            <a:picLocks noChangeAspect="1"/>
          </p:cNvPicPr>
          <p:nvPr/>
        </p:nvPicPr>
        <p:blipFill>
          <a:blip r:embed="rId2"/>
          <a:stretch>
            <a:fillRect/>
          </a:stretch>
        </p:blipFill>
        <p:spPr>
          <a:xfrm>
            <a:off x="2355742" y="2304942"/>
            <a:ext cx="3091764" cy="3091764"/>
          </a:xfrm>
          <a:prstGeom prst="rect">
            <a:avLst/>
          </a:prstGeom>
          <a:solidFill>
            <a:schemeClr val="bg1"/>
          </a:solidFill>
        </p:spPr>
      </p:pic>
      <p:sp>
        <p:nvSpPr>
          <p:cNvPr id="12" name="Tijdelijke aanduiding voor tekst 271">
            <a:extLst>
              <a:ext uri="{FF2B5EF4-FFF2-40B4-BE49-F238E27FC236}">
                <a16:creationId xmlns:a16="http://schemas.microsoft.com/office/drawing/2014/main" id="{53ACAABD-8293-AB48-8436-6DF7402108BF}"/>
              </a:ext>
            </a:extLst>
          </p:cNvPr>
          <p:cNvSpPr>
            <a:spLocks noGrp="1"/>
          </p:cNvSpPr>
          <p:nvPr>
            <p:ph type="body" sz="quarter" idx="13"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bg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Tree>
    <p:extLst>
      <p:ext uri="{BB962C8B-B14F-4D97-AF65-F5344CB8AC3E}">
        <p14:creationId xmlns:p14="http://schemas.microsoft.com/office/powerpoint/2010/main" val="3932090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4FC25-2494-9C47-8B5A-CFD87262E8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9B416EB-394B-8B48-A791-BBEA0A2EE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9FAA5F2-3E2A-D041-BB92-6F84A247D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DB7F5BFC-7D23-3144-87A5-B981507354F1}"/>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6" name="Tijdelijke aanduiding voor voettekst 5">
            <a:extLst>
              <a:ext uri="{FF2B5EF4-FFF2-40B4-BE49-F238E27FC236}">
                <a16:creationId xmlns:a16="http://schemas.microsoft.com/office/drawing/2014/main" id="{474F1D23-0B39-5D46-A8E1-0DB6901DFF6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184005B-C68A-4044-BDC2-A25A9AB24F1D}"/>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413281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8D2015-B106-5644-8D41-01239199C5E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5CF4D64-1561-704D-AB91-6BE9C3029354}"/>
              </a:ext>
            </a:extLst>
          </p:cNvPr>
          <p:cNvSpPr>
            <a:spLocks noGrp="1"/>
          </p:cNvSpPr>
          <p:nvPr>
            <p:ph type="body" orient="vert" idx="1"/>
          </p:nvPr>
        </p:nvSpPr>
        <p:spPr/>
        <p:txBody>
          <a:bodyPr vert="eaVert"/>
          <a:lstStyle/>
          <a:p>
            <a:pPr lvl="0"/>
            <a:r>
              <a:rPr lang="nl-NL"/>
              <a:t>Tekststijl van het model bewerken</a:t>
            </a:r>
          </a:p>
        </p:txBody>
      </p:sp>
      <p:sp>
        <p:nvSpPr>
          <p:cNvPr id="4" name="Tijdelijke aanduiding voor datum 3">
            <a:extLst>
              <a:ext uri="{FF2B5EF4-FFF2-40B4-BE49-F238E27FC236}">
                <a16:creationId xmlns:a16="http://schemas.microsoft.com/office/drawing/2014/main" id="{72A98E3F-5F5B-334A-9872-79FFD2C7312E}"/>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5" name="Tijdelijke aanduiding voor voettekst 4">
            <a:extLst>
              <a:ext uri="{FF2B5EF4-FFF2-40B4-BE49-F238E27FC236}">
                <a16:creationId xmlns:a16="http://schemas.microsoft.com/office/drawing/2014/main" id="{DA3427C3-E87A-5447-9247-34513B2ED3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E0BBF6-6E76-5747-913F-DF1686AC6CD1}"/>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3562622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7DBAFF5-C3D3-6B46-8525-A856D1E5BBF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6ABBD68-0E8B-B440-9973-DDD80D0466D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p:txBody>
      </p:sp>
      <p:sp>
        <p:nvSpPr>
          <p:cNvPr id="4" name="Tijdelijke aanduiding voor datum 3">
            <a:extLst>
              <a:ext uri="{FF2B5EF4-FFF2-40B4-BE49-F238E27FC236}">
                <a16:creationId xmlns:a16="http://schemas.microsoft.com/office/drawing/2014/main" id="{EC41D54E-7D8D-4746-8C4E-4A9664C05EFC}"/>
              </a:ext>
            </a:extLst>
          </p:cNvPr>
          <p:cNvSpPr>
            <a:spLocks noGrp="1"/>
          </p:cNvSpPr>
          <p:nvPr>
            <p:ph type="dt" sz="half" idx="10"/>
          </p:nvPr>
        </p:nvSpPr>
        <p:spPr/>
        <p:txBody>
          <a:bodyPr/>
          <a:lstStyle/>
          <a:p>
            <a:fld id="{5255A02E-DA78-6D40-9007-96D86A1C8FEC}" type="datetimeFigureOut">
              <a:rPr lang="nl-NL" smtClean="0"/>
              <a:t>23-03-2022</a:t>
            </a:fld>
            <a:endParaRPr lang="nl-NL"/>
          </a:p>
        </p:txBody>
      </p:sp>
      <p:sp>
        <p:nvSpPr>
          <p:cNvPr id="5" name="Tijdelijke aanduiding voor voettekst 4">
            <a:extLst>
              <a:ext uri="{FF2B5EF4-FFF2-40B4-BE49-F238E27FC236}">
                <a16:creationId xmlns:a16="http://schemas.microsoft.com/office/drawing/2014/main" id="{62C6D84E-85B3-024B-9F6C-22449D7839B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905E90-CD1B-9940-961D-85453F2F874B}"/>
              </a:ext>
            </a:extLst>
          </p:cNvPr>
          <p:cNvSpPr>
            <a:spLocks noGrp="1"/>
          </p:cNvSpPr>
          <p:nvPr>
            <p:ph type="sldNum" sz="quarter" idx="12"/>
          </p:nvPr>
        </p:nvSpPr>
        <p:spPr/>
        <p:txBody>
          <a:bodyPr/>
          <a:lstStyle/>
          <a:p>
            <a:fld id="{77CDB208-AC3B-8A45-A19A-4F4AD0446EC6}" type="slidenum">
              <a:rPr lang="nl-NL" smtClean="0"/>
              <a:t>‹#›</a:t>
            </a:fld>
            <a:endParaRPr lang="nl-NL"/>
          </a:p>
        </p:txBody>
      </p:sp>
    </p:spTree>
    <p:extLst>
      <p:ext uri="{BB962C8B-B14F-4D97-AF65-F5344CB8AC3E}">
        <p14:creationId xmlns:p14="http://schemas.microsoft.com/office/powerpoint/2010/main" val="1057982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p>
        </p:txBody>
      </p:sp>
      <p:sp>
        <p:nvSpPr>
          <p:cNvPr id="3" name="Tijdelijke aanduiding voor voettekst 2"/>
          <p:cNvSpPr>
            <a:spLocks noGrp="1"/>
          </p:cNvSpPr>
          <p:nvPr>
            <p:ph type="ftr" sz="quarter" idx="10"/>
          </p:nvPr>
        </p:nvSpPr>
        <p:spPr/>
        <p:txBody>
          <a:bodyPr/>
          <a:lstStyle/>
          <a:p>
            <a:r>
              <a:rPr lang="nl-NL"/>
              <a:t>| Titel van de presentatie | 01-01-2013</a:t>
            </a:r>
          </a:p>
        </p:txBody>
      </p:sp>
      <p:sp>
        <p:nvSpPr>
          <p:cNvPr id="4" name="Tijdelijke aanduiding voor dianummer 3"/>
          <p:cNvSpPr>
            <a:spLocks noGrp="1"/>
          </p:cNvSpPr>
          <p:nvPr>
            <p:ph type="sldNum" sz="quarter" idx="11"/>
          </p:nvPr>
        </p:nvSpPr>
        <p:spPr/>
        <p:txBody>
          <a:bodyPr/>
          <a:lstStyle/>
          <a:p>
            <a:pPr algn="l"/>
            <a:r>
              <a:rPr lang="nl-NL"/>
              <a:t>pagina </a:t>
            </a:r>
            <a:fld id="{6177F8AF-D78A-465A-A3A2-B2E04F2F2820}" type="slidenum">
              <a:rPr lang="nl-NL" smtClean="0"/>
              <a:pPr algn="l"/>
              <a:t>‹#›</a:t>
            </a:fld>
            <a:endParaRPr lang="nl-NL"/>
          </a:p>
        </p:txBody>
      </p:sp>
      <p:sp>
        <p:nvSpPr>
          <p:cNvPr id="6" name="Tijdelijke aanduiding voor tekst 5"/>
          <p:cNvSpPr>
            <a:spLocks noGrp="1"/>
          </p:cNvSpPr>
          <p:nvPr>
            <p:ph type="body" sz="quarter" idx="12"/>
          </p:nvPr>
        </p:nvSpPr>
        <p:spPr>
          <a:xfrm>
            <a:off x="576000" y="1259999"/>
            <a:ext cx="11040533" cy="504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37699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eldia">
    <p:spTree>
      <p:nvGrpSpPr>
        <p:cNvPr id="1" name=""/>
        <p:cNvGrpSpPr/>
        <p:nvPr/>
      </p:nvGrpSpPr>
      <p:grpSpPr>
        <a:xfrm>
          <a:off x="0" y="0"/>
          <a:ext cx="0" cy="0"/>
          <a:chOff x="0" y="0"/>
          <a:chExt cx="0" cy="0"/>
        </a:xfrm>
      </p:grpSpPr>
      <p:sp>
        <p:nvSpPr>
          <p:cNvPr id="5" name="Titel 1"/>
          <p:cNvSpPr>
            <a:spLocks noGrp="1"/>
          </p:cNvSpPr>
          <p:nvPr>
            <p:ph type="title"/>
          </p:nvPr>
        </p:nvSpPr>
        <p:spPr>
          <a:xfrm>
            <a:off x="958848" y="495587"/>
            <a:ext cx="10057680" cy="1089363"/>
          </a:xfrm>
          <a:prstGeom prst="rect">
            <a:avLst/>
          </a:prstGeom>
        </p:spPr>
        <p:txBody>
          <a:bodyPr/>
          <a:lstStyle>
            <a:lvl1pPr algn="l">
              <a:defRPr sz="3733" b="1" i="0">
                <a:solidFill>
                  <a:srgbClr val="1961AB"/>
                </a:solidFill>
                <a:latin typeface="Segoe UI"/>
              </a:defRPr>
            </a:lvl1pPr>
          </a:lstStyle>
          <a:p>
            <a:r>
              <a:rPr lang="nl-BE"/>
              <a:t>Titelstijl van model bewerken</a:t>
            </a:r>
            <a:endParaRPr lang="nl-NL"/>
          </a:p>
        </p:txBody>
      </p:sp>
      <p:sp>
        <p:nvSpPr>
          <p:cNvPr id="6" name="Tijdelijke aanduiding voor inhoud 2"/>
          <p:cNvSpPr>
            <a:spLocks noGrp="1"/>
          </p:cNvSpPr>
          <p:nvPr>
            <p:ph idx="1"/>
          </p:nvPr>
        </p:nvSpPr>
        <p:spPr>
          <a:xfrm>
            <a:off x="958848" y="1721443"/>
            <a:ext cx="10057680" cy="4651740"/>
          </a:xfrm>
          <a:prstGeom prst="rect">
            <a:avLst/>
          </a:prstGeom>
        </p:spPr>
        <p:txBody>
          <a:bodyPr/>
          <a:lstStyle>
            <a:lvl1pPr>
              <a:defRPr sz="2933">
                <a:latin typeface="Segoe UI"/>
              </a:defRPr>
            </a:lvl1pPr>
            <a:lvl2pPr>
              <a:defRPr sz="2667">
                <a:latin typeface="Segoe UI"/>
              </a:defRPr>
            </a:lvl2pPr>
            <a:lvl3pPr>
              <a:defRPr sz="2267">
                <a:latin typeface="Segoe UI"/>
              </a:defRPr>
            </a:lvl3pPr>
            <a:lvl4pPr>
              <a:defRPr sz="2267">
                <a:latin typeface="Segoe UI"/>
              </a:defRPr>
            </a:lvl4pPr>
            <a:lvl5pPr>
              <a:defRPr sz="2267">
                <a:latin typeface="Segoe UI"/>
              </a:defRPr>
            </a:lvl5pPr>
          </a:lstStyle>
          <a:p>
            <a:pPr lvl="0"/>
            <a:r>
              <a:rPr lang="nl-BE"/>
              <a:t>Klik om de tekststijl van het model te bewerken</a:t>
            </a:r>
          </a:p>
          <a:p>
            <a:pPr lvl="1"/>
            <a:r>
              <a:rPr lang="nl-BE"/>
              <a:t>Tweede niveau</a:t>
            </a:r>
          </a:p>
          <a:p>
            <a:pPr lvl="2"/>
            <a:r>
              <a:rPr lang="nl-BE"/>
              <a:t>Derde niveau</a:t>
            </a:r>
          </a:p>
          <a:p>
            <a:pPr lvl="3"/>
            <a:r>
              <a:rPr lang="nl-BE"/>
              <a:t>Vierde niveau</a:t>
            </a:r>
          </a:p>
        </p:txBody>
      </p:sp>
      <p:sp>
        <p:nvSpPr>
          <p:cNvPr id="4" name="Tijdelijke aanduiding voor voettekst 4"/>
          <p:cNvSpPr>
            <a:spLocks noGrp="1"/>
          </p:cNvSpPr>
          <p:nvPr>
            <p:ph type="ftr" sz="quarter" idx="10"/>
          </p:nvPr>
        </p:nvSpPr>
        <p:spPr>
          <a:xfrm>
            <a:off x="952500" y="6104468"/>
            <a:ext cx="3860800" cy="486833"/>
          </a:xfrm>
          <a:prstGeom prst="rect">
            <a:avLst/>
          </a:prstGeom>
        </p:spPr>
        <p:txBody>
          <a:bodyPr/>
          <a:lstStyle>
            <a:lvl1pPr algn="l" fontAlgn="auto">
              <a:spcBef>
                <a:spcPts val="0"/>
              </a:spcBef>
              <a:spcAft>
                <a:spcPts val="0"/>
              </a:spcAft>
              <a:defRPr sz="1867">
                <a:latin typeface="Segoe UI"/>
                <a:ea typeface="+mn-ea"/>
                <a:cs typeface="Segoe UI"/>
              </a:defRPr>
            </a:lvl1pPr>
          </a:lstStyle>
          <a:p>
            <a:pPr>
              <a:defRPr/>
            </a:pPr>
            <a:endParaRPr lang="nl-NL"/>
          </a:p>
        </p:txBody>
      </p:sp>
    </p:spTree>
    <p:extLst>
      <p:ext uri="{BB962C8B-B14F-4D97-AF65-F5344CB8AC3E}">
        <p14:creationId xmlns:p14="http://schemas.microsoft.com/office/powerpoint/2010/main" val="54224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Kop, tekst en beeld">
    <p:spTree>
      <p:nvGrpSpPr>
        <p:cNvPr id="1" name=""/>
        <p:cNvGrpSpPr/>
        <p:nvPr/>
      </p:nvGrpSpPr>
      <p:grpSpPr>
        <a:xfrm>
          <a:off x="0" y="0"/>
          <a:ext cx="0" cy="0"/>
          <a:chOff x="0" y="0"/>
          <a:chExt cx="0" cy="0"/>
        </a:xfrm>
      </p:grpSpPr>
      <p:sp>
        <p:nvSpPr>
          <p:cNvPr id="490" name="Rechthoek 5"/>
          <p:cNvSpPr/>
          <p:nvPr/>
        </p:nvSpPr>
        <p:spPr>
          <a:xfrm>
            <a:off x="4910394"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1" name="Rechthoek 6"/>
          <p:cNvSpPr/>
          <p:nvPr/>
        </p:nvSpPr>
        <p:spPr>
          <a:xfrm>
            <a:off x="5356961"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2" name="Rechthoek 8"/>
          <p:cNvSpPr/>
          <p:nvPr/>
        </p:nvSpPr>
        <p:spPr>
          <a:xfrm>
            <a:off x="5803529"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3" name="Rechthoek 9"/>
          <p:cNvSpPr/>
          <p:nvPr/>
        </p:nvSpPr>
        <p:spPr>
          <a:xfrm>
            <a:off x="6250096"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4" name="Rechthoek 10"/>
          <p:cNvSpPr/>
          <p:nvPr/>
        </p:nvSpPr>
        <p:spPr>
          <a:xfrm>
            <a:off x="6694822"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5" name="Rechthoek 11"/>
          <p:cNvSpPr/>
          <p:nvPr/>
        </p:nvSpPr>
        <p:spPr>
          <a:xfrm>
            <a:off x="7141389"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6" name="Rechthoek 12"/>
          <p:cNvSpPr/>
          <p:nvPr/>
        </p:nvSpPr>
        <p:spPr>
          <a:xfrm>
            <a:off x="7587956"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7" name="Rechthoek 13"/>
          <p:cNvSpPr/>
          <p:nvPr/>
        </p:nvSpPr>
        <p:spPr>
          <a:xfrm>
            <a:off x="8034524"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8" name="Rechthoek 14"/>
          <p:cNvSpPr/>
          <p:nvPr/>
        </p:nvSpPr>
        <p:spPr>
          <a:xfrm>
            <a:off x="8481091" y="503649"/>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499" name="Rechthoek 15"/>
          <p:cNvSpPr/>
          <p:nvPr/>
        </p:nvSpPr>
        <p:spPr>
          <a:xfrm>
            <a:off x="8927658"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0" name="Rechthoek 16"/>
          <p:cNvSpPr/>
          <p:nvPr/>
        </p:nvSpPr>
        <p:spPr>
          <a:xfrm>
            <a:off x="9374227"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1" name="Rechthoek 17"/>
          <p:cNvSpPr/>
          <p:nvPr/>
        </p:nvSpPr>
        <p:spPr>
          <a:xfrm>
            <a:off x="9820794"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2" name="Rechthoek 18"/>
          <p:cNvSpPr/>
          <p:nvPr/>
        </p:nvSpPr>
        <p:spPr>
          <a:xfrm>
            <a:off x="10267361" y="503649"/>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3" name="Rechthoek 19"/>
          <p:cNvSpPr/>
          <p:nvPr/>
        </p:nvSpPr>
        <p:spPr>
          <a:xfrm>
            <a:off x="10713928"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4" name="Rechthoek 20"/>
          <p:cNvSpPr/>
          <p:nvPr/>
        </p:nvSpPr>
        <p:spPr>
          <a:xfrm>
            <a:off x="11160497"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5" name="Rechthoek 21"/>
          <p:cNvSpPr/>
          <p:nvPr/>
        </p:nvSpPr>
        <p:spPr>
          <a:xfrm>
            <a:off x="11605221" y="503649"/>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6" name="Rechthoek 22"/>
          <p:cNvSpPr/>
          <p:nvPr/>
        </p:nvSpPr>
        <p:spPr>
          <a:xfrm>
            <a:off x="12051789" y="503649"/>
            <a:ext cx="359194" cy="891541"/>
          </a:xfrm>
          <a:prstGeom prst="rect">
            <a:avLst/>
          </a:prstGeom>
          <a:solidFill>
            <a:srgbClr val="00784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7" name="Rechthoek 23"/>
          <p:cNvSpPr/>
          <p:nvPr/>
        </p:nvSpPr>
        <p:spPr>
          <a:xfrm>
            <a:off x="0" y="58856"/>
            <a:ext cx="359193" cy="8915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8" name="Rechthoek 24"/>
          <p:cNvSpPr/>
          <p:nvPr/>
        </p:nvSpPr>
        <p:spPr>
          <a:xfrm>
            <a:off x="445222" y="58856"/>
            <a:ext cx="359193" cy="8915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09" name="Rechthoek 25"/>
          <p:cNvSpPr/>
          <p:nvPr/>
        </p:nvSpPr>
        <p:spPr>
          <a:xfrm>
            <a:off x="891622" y="58856"/>
            <a:ext cx="359194" cy="8915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0" name="Rechthoek 26"/>
          <p:cNvSpPr/>
          <p:nvPr/>
        </p:nvSpPr>
        <p:spPr>
          <a:xfrm>
            <a:off x="1338022"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1" name="Rechthoek 27"/>
          <p:cNvSpPr/>
          <p:nvPr/>
        </p:nvSpPr>
        <p:spPr>
          <a:xfrm>
            <a:off x="1784422"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2" name="Rechthoek 28"/>
          <p:cNvSpPr/>
          <p:nvPr/>
        </p:nvSpPr>
        <p:spPr>
          <a:xfrm>
            <a:off x="2230989"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3" name="Rechthoek 29"/>
          <p:cNvSpPr/>
          <p:nvPr/>
        </p:nvSpPr>
        <p:spPr>
          <a:xfrm>
            <a:off x="2677555"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4" name="Rechthoek 30"/>
          <p:cNvSpPr/>
          <p:nvPr/>
        </p:nvSpPr>
        <p:spPr>
          <a:xfrm>
            <a:off x="3124124"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5" name="Rechthoek 31"/>
          <p:cNvSpPr/>
          <p:nvPr/>
        </p:nvSpPr>
        <p:spPr>
          <a:xfrm>
            <a:off x="3570690"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6" name="Rechthoek 32"/>
          <p:cNvSpPr/>
          <p:nvPr/>
        </p:nvSpPr>
        <p:spPr>
          <a:xfrm>
            <a:off x="4017257"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7" name="Rechthoek 33"/>
          <p:cNvSpPr/>
          <p:nvPr/>
        </p:nvSpPr>
        <p:spPr>
          <a:xfrm>
            <a:off x="4463825"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8" name="Rechthoek 34"/>
          <p:cNvSpPr/>
          <p:nvPr/>
        </p:nvSpPr>
        <p:spPr>
          <a:xfrm>
            <a:off x="4910394"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19" name="Rechthoek 35"/>
          <p:cNvSpPr/>
          <p:nvPr/>
        </p:nvSpPr>
        <p:spPr>
          <a:xfrm>
            <a:off x="5356961" y="57600"/>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0" name="Rechthoek 36"/>
          <p:cNvSpPr/>
          <p:nvPr/>
        </p:nvSpPr>
        <p:spPr>
          <a:xfrm>
            <a:off x="5803529"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1" name="Rechthoek 37"/>
          <p:cNvSpPr/>
          <p:nvPr/>
        </p:nvSpPr>
        <p:spPr>
          <a:xfrm>
            <a:off x="6250096"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2" name="Rechthoek 38"/>
          <p:cNvSpPr/>
          <p:nvPr/>
        </p:nvSpPr>
        <p:spPr>
          <a:xfrm>
            <a:off x="6694822" y="57600"/>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3" name="Rechthoek 39"/>
          <p:cNvSpPr/>
          <p:nvPr/>
        </p:nvSpPr>
        <p:spPr>
          <a:xfrm>
            <a:off x="7141389"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4" name="Rechthoek 40"/>
          <p:cNvSpPr/>
          <p:nvPr/>
        </p:nvSpPr>
        <p:spPr>
          <a:xfrm>
            <a:off x="7587956" y="57600"/>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5" name="Rechthoek 41"/>
          <p:cNvSpPr/>
          <p:nvPr/>
        </p:nvSpPr>
        <p:spPr>
          <a:xfrm>
            <a:off x="8034524"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6" name="Rechthoek 42"/>
          <p:cNvSpPr/>
          <p:nvPr/>
        </p:nvSpPr>
        <p:spPr>
          <a:xfrm>
            <a:off x="8481091"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7" name="Rechthoek 43"/>
          <p:cNvSpPr/>
          <p:nvPr/>
        </p:nvSpPr>
        <p:spPr>
          <a:xfrm>
            <a:off x="8927658"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8" name="Rechthoek 44"/>
          <p:cNvSpPr/>
          <p:nvPr/>
        </p:nvSpPr>
        <p:spPr>
          <a:xfrm>
            <a:off x="9374227"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29" name="Rechthoek 45"/>
          <p:cNvSpPr/>
          <p:nvPr/>
        </p:nvSpPr>
        <p:spPr>
          <a:xfrm>
            <a:off x="9820794" y="57600"/>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0" name="Rechthoek 46"/>
          <p:cNvSpPr/>
          <p:nvPr/>
        </p:nvSpPr>
        <p:spPr>
          <a:xfrm>
            <a:off x="10267361"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1" name="Rechthoek 47"/>
          <p:cNvSpPr/>
          <p:nvPr/>
        </p:nvSpPr>
        <p:spPr>
          <a:xfrm>
            <a:off x="10713928" y="57600"/>
            <a:ext cx="359194" cy="89154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2" name="Rechthoek 48"/>
          <p:cNvSpPr/>
          <p:nvPr/>
        </p:nvSpPr>
        <p:spPr>
          <a:xfrm>
            <a:off x="11160497"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3" name="Rechthoek 49"/>
          <p:cNvSpPr/>
          <p:nvPr/>
        </p:nvSpPr>
        <p:spPr>
          <a:xfrm>
            <a:off x="11605221" y="57600"/>
            <a:ext cx="359194" cy="891541"/>
          </a:xfrm>
          <a:prstGeom prst="rect">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4" name="Rechthoek 50"/>
          <p:cNvSpPr/>
          <p:nvPr/>
        </p:nvSpPr>
        <p:spPr>
          <a:xfrm>
            <a:off x="12051789" y="57600"/>
            <a:ext cx="359194" cy="8915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b="1">
                <a:ln w="12700">
                  <a:solidFill>
                    <a:srgbClr val="007847"/>
                  </a:solidFill>
                </a:ln>
                <a:solidFill>
                  <a:srgbClr val="EBEAEA"/>
                </a:solidFill>
                <a:effectLst>
                  <a:outerShdw blurRad="38100" dist="20320" dir="1800000" rotWithShape="0">
                    <a:srgbClr val="000000">
                      <a:alpha val="40000"/>
                    </a:srgbClr>
                  </a:outerShdw>
                </a:effectLst>
              </a:defRPr>
            </a:lvl1pPr>
          </a:lstStyle>
          <a:p>
            <a:r>
              <a:t>    </a:t>
            </a:r>
          </a:p>
        </p:txBody>
      </p:sp>
      <p:sp>
        <p:nvSpPr>
          <p:cNvPr id="535" name="Title Text"/>
          <p:cNvSpPr txBox="1">
            <a:spLocks noGrp="1"/>
          </p:cNvSpPr>
          <p:nvPr>
            <p:ph type="title"/>
          </p:nvPr>
        </p:nvSpPr>
        <p:spPr>
          <a:prstGeom prst="rect">
            <a:avLst/>
          </a:prstGeom>
        </p:spPr>
        <p:txBody>
          <a:bodyPr/>
          <a:lstStyle/>
          <a:p>
            <a:r>
              <a:t>Title Text</a:t>
            </a:r>
          </a:p>
        </p:txBody>
      </p:sp>
      <p:sp>
        <p:nvSpPr>
          <p:cNvPr id="536" name="Body Level One…"/>
          <p:cNvSpPr txBox="1">
            <a:spLocks noGrp="1"/>
          </p:cNvSpPr>
          <p:nvPr>
            <p:ph type="body" sz="quarter" idx="1"/>
          </p:nvPr>
        </p:nvSpPr>
        <p:spPr>
          <a:xfrm>
            <a:off x="868680" y="1600200"/>
            <a:ext cx="2960371" cy="5168900"/>
          </a:xfrm>
          <a:prstGeom prst="rect">
            <a:avLst/>
          </a:prstGeom>
        </p:spPr>
        <p:txBody>
          <a:bodyPr/>
          <a:lstStyle>
            <a:lvl1pPr>
              <a:lnSpc>
                <a:spcPts val="2600"/>
              </a:lnSpc>
              <a:defRPr sz="2200"/>
            </a:lvl1pPr>
            <a:lvl2pPr marL="666750" indent="-209550">
              <a:lnSpc>
                <a:spcPts val="2600"/>
              </a:lnSpc>
              <a:defRPr sz="2200"/>
            </a:lvl2pPr>
            <a:lvl3pPr marL="1165860" indent="-251460">
              <a:lnSpc>
                <a:spcPts val="2600"/>
              </a:lnSpc>
              <a:defRPr sz="2200"/>
            </a:lvl3pPr>
            <a:lvl4pPr marL="1651000" indent="-279400">
              <a:lnSpc>
                <a:spcPts val="2600"/>
              </a:lnSpc>
              <a:defRPr sz="2200"/>
            </a:lvl4pPr>
            <a:lvl5pPr marL="2108200" indent="-279400">
              <a:lnSpc>
                <a:spcPts val="2600"/>
              </a:lnSpc>
              <a:defRPr sz="2200"/>
            </a:lvl5pPr>
          </a:lstStyle>
          <a:p>
            <a:r>
              <a:t>Body Level One</a:t>
            </a:r>
          </a:p>
          <a:p>
            <a:pPr lvl="1"/>
            <a:r>
              <a:t>Body Level Two</a:t>
            </a:r>
          </a:p>
          <a:p>
            <a:pPr lvl="2"/>
            <a:r>
              <a:t>Body Level Three</a:t>
            </a:r>
          </a:p>
          <a:p>
            <a:pPr lvl="3"/>
            <a:r>
              <a:t>Body Level Four</a:t>
            </a:r>
          </a:p>
          <a:p>
            <a:pPr lvl="4"/>
            <a:r>
              <a:t>Body Level Five</a:t>
            </a:r>
          </a:p>
        </p:txBody>
      </p:sp>
      <p:pic>
        <p:nvPicPr>
          <p:cNvPr id="537" name="Afbeelding 7" descr="Afbeelding 7"/>
          <p:cNvPicPr>
            <a:picLocks noChangeAspect="1"/>
          </p:cNvPicPr>
          <p:nvPr/>
        </p:nvPicPr>
        <p:blipFill>
          <a:blip r:embed="rId2"/>
          <a:stretch>
            <a:fillRect/>
          </a:stretch>
        </p:blipFill>
        <p:spPr>
          <a:xfrm>
            <a:off x="11159490" y="5854700"/>
            <a:ext cx="914401" cy="914400"/>
          </a:xfrm>
          <a:prstGeom prst="rect">
            <a:avLst/>
          </a:prstGeom>
          <a:ln w="12700">
            <a:miter lim="400000"/>
          </a:ln>
        </p:spPr>
      </p:pic>
      <p:sp>
        <p:nvSpPr>
          <p:cNvPr id="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12443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 appelgroene ag &gt;reeks">
    <p:bg>
      <p:bgPr>
        <a:solidFill>
          <a:schemeClr val="accent4"/>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FBF2B69-F723-9D41-9D76-2A1E5B0437E2}"/>
              </a:ext>
            </a:extLst>
          </p:cNvPr>
          <p:cNvSpPr>
            <a:spLocks noGrp="1"/>
          </p:cNvSpPr>
          <p:nvPr>
            <p:ph type="ctrTitle"/>
          </p:nvPr>
        </p:nvSpPr>
        <p:spPr>
          <a:xfrm>
            <a:off x="5589270" y="40640"/>
            <a:ext cx="6480810" cy="4126230"/>
          </a:xfrm>
        </p:spPr>
        <p:txBody>
          <a:bodyPr anchor="b" anchorCtr="0"/>
          <a:lstStyle>
            <a:lvl1pPr algn="l">
              <a:defRPr sz="6000">
                <a:solidFill>
                  <a:schemeClr val="tx2"/>
                </a:solidFill>
              </a:defRPr>
            </a:lvl1pPr>
          </a:lstStyle>
          <a:p>
            <a:r>
              <a:rPr lang="nl-NL"/>
              <a:t>Klik om stijl te bewerken</a:t>
            </a:r>
          </a:p>
        </p:txBody>
      </p:sp>
      <p:sp>
        <p:nvSpPr>
          <p:cNvPr id="10" name="Ondertitel 2">
            <a:extLst>
              <a:ext uri="{FF2B5EF4-FFF2-40B4-BE49-F238E27FC236}">
                <a16:creationId xmlns:a16="http://schemas.microsoft.com/office/drawing/2014/main" id="{AE9B0313-EF17-654A-A579-EEC449CC1B9B}"/>
              </a:ext>
            </a:extLst>
          </p:cNvPr>
          <p:cNvSpPr>
            <a:spLocks noGrp="1"/>
          </p:cNvSpPr>
          <p:nvPr>
            <p:ph type="subTitle" idx="1"/>
          </p:nvPr>
        </p:nvSpPr>
        <p:spPr>
          <a:xfrm>
            <a:off x="5589270" y="4166870"/>
            <a:ext cx="6480810" cy="122983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1" name="Afbeelding 10">
            <a:extLst>
              <a:ext uri="{FF2B5EF4-FFF2-40B4-BE49-F238E27FC236}">
                <a16:creationId xmlns:a16="http://schemas.microsoft.com/office/drawing/2014/main" id="{71067461-E74B-0D48-A171-E75E767F571D}"/>
              </a:ext>
            </a:extLst>
          </p:cNvPr>
          <p:cNvPicPr>
            <a:picLocks noChangeAspect="1"/>
          </p:cNvPicPr>
          <p:nvPr/>
        </p:nvPicPr>
        <p:blipFill>
          <a:blip r:embed="rId2"/>
          <a:stretch>
            <a:fillRect/>
          </a:stretch>
        </p:blipFill>
        <p:spPr>
          <a:xfrm>
            <a:off x="2355742" y="2304942"/>
            <a:ext cx="3091764" cy="3091764"/>
          </a:xfrm>
          <a:prstGeom prst="rect">
            <a:avLst/>
          </a:prstGeom>
          <a:solidFill>
            <a:schemeClr val="bg1"/>
          </a:solidFill>
        </p:spPr>
      </p:pic>
      <p:sp>
        <p:nvSpPr>
          <p:cNvPr id="12" name="Tijdelijke aanduiding voor tekst 271">
            <a:extLst>
              <a:ext uri="{FF2B5EF4-FFF2-40B4-BE49-F238E27FC236}">
                <a16:creationId xmlns:a16="http://schemas.microsoft.com/office/drawing/2014/main" id="{63D890E9-9E7C-CA4F-8C13-ABC65CDA35FD}"/>
              </a:ext>
            </a:extLst>
          </p:cNvPr>
          <p:cNvSpPr>
            <a:spLocks noGrp="1"/>
          </p:cNvSpPr>
          <p:nvPr>
            <p:ph type="body" sz="quarter" idx="13"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tx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Tree>
    <p:extLst>
      <p:ext uri="{BB962C8B-B14F-4D97-AF65-F5344CB8AC3E}">
        <p14:creationId xmlns:p14="http://schemas.microsoft.com/office/powerpoint/2010/main" val="154595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dia bladgroene ag+blokjes &gt;reeks">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5A248-AA71-9E46-9038-9C41580E8604}"/>
              </a:ext>
            </a:extLst>
          </p:cNvPr>
          <p:cNvSpPr>
            <a:spLocks noGrp="1"/>
          </p:cNvSpPr>
          <p:nvPr>
            <p:ph type="ctrTitle"/>
          </p:nvPr>
        </p:nvSpPr>
        <p:spPr>
          <a:xfrm>
            <a:off x="5589270" y="40640"/>
            <a:ext cx="6480810" cy="4126230"/>
          </a:xfrm>
        </p:spPr>
        <p:txBody>
          <a:bodyPr anchor="b" anchorCtr="0"/>
          <a:lstStyle>
            <a:lvl1pPr algn="l">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AD02FDC9-EE49-1F49-9553-0E27E0EC8CAF}"/>
              </a:ext>
            </a:extLst>
          </p:cNvPr>
          <p:cNvSpPr>
            <a:spLocks noGrp="1"/>
          </p:cNvSpPr>
          <p:nvPr>
            <p:ph type="subTitle" idx="1"/>
          </p:nvPr>
        </p:nvSpPr>
        <p:spPr>
          <a:xfrm>
            <a:off x="5589270" y="4166870"/>
            <a:ext cx="6480810" cy="122983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42F831F-13BC-9040-9779-8298F97FC06A}"/>
              </a:ext>
            </a:extLst>
          </p:cNvPr>
          <p:cNvSpPr>
            <a:spLocks noGrp="1"/>
          </p:cNvSpPr>
          <p:nvPr>
            <p:ph type="dt" sz="half" idx="10"/>
          </p:nvPr>
        </p:nvSpPr>
        <p:spPr>
          <a:xfrm>
            <a:off x="12231386" y="6305550"/>
            <a:ext cx="1371601" cy="365125"/>
          </a:xfrm>
        </p:spPr>
        <p:txBody>
          <a:bodyPr anchor="t" anchorCtr="0"/>
          <a:lstStyle>
            <a:lvl1pPr>
              <a:defRPr sz="1600" baseline="0">
                <a:solidFill>
                  <a:schemeClr val="tx2"/>
                </a:solidFill>
                <a:latin typeface="Calibri Light" panose="020F0302020204030204" pitchFamily="34" charset="0"/>
              </a:defRPr>
            </a:lvl1pPr>
          </a:lstStyle>
          <a:p>
            <a:fld id="{5255A02E-DA78-6D40-9007-96D86A1C8FEC}" type="datetimeFigureOut">
              <a:rPr lang="nl-NL" smtClean="0"/>
              <a:pPr/>
              <a:t>23-03-2022</a:t>
            </a:fld>
            <a:endParaRPr lang="nl-NL"/>
          </a:p>
        </p:txBody>
      </p:sp>
      <p:pic>
        <p:nvPicPr>
          <p:cNvPr id="8" name="Afbeelding 7">
            <a:extLst>
              <a:ext uri="{FF2B5EF4-FFF2-40B4-BE49-F238E27FC236}">
                <a16:creationId xmlns:a16="http://schemas.microsoft.com/office/drawing/2014/main" id="{A52736E3-4BC3-AE4B-8DE2-132371BAD5A1}"/>
              </a:ext>
            </a:extLst>
          </p:cNvPr>
          <p:cNvPicPr>
            <a:picLocks noChangeAspect="1"/>
          </p:cNvPicPr>
          <p:nvPr/>
        </p:nvPicPr>
        <p:blipFill>
          <a:blip r:embed="rId2"/>
          <a:stretch>
            <a:fillRect/>
          </a:stretch>
        </p:blipFill>
        <p:spPr>
          <a:xfrm>
            <a:off x="2355742" y="2304942"/>
            <a:ext cx="3091764" cy="3091764"/>
          </a:xfrm>
          <a:prstGeom prst="rect">
            <a:avLst/>
          </a:prstGeom>
          <a:solidFill>
            <a:schemeClr val="bg1"/>
          </a:solidFill>
        </p:spPr>
      </p:pic>
      <p:sp>
        <p:nvSpPr>
          <p:cNvPr id="10" name="Rechthoek 9">
            <a:extLst>
              <a:ext uri="{FF2B5EF4-FFF2-40B4-BE49-F238E27FC236}">
                <a16:creationId xmlns:a16="http://schemas.microsoft.com/office/drawing/2014/main" id="{A112A0DD-1FC5-2B4C-8D9D-7704AC485174}"/>
              </a:ext>
            </a:extLst>
          </p:cNvPr>
          <p:cNvSpPr/>
          <p:nvPr/>
        </p:nvSpPr>
        <p:spPr>
          <a:xfrm>
            <a:off x="0" y="1397354"/>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 name="Rechthoek 10">
            <a:extLst>
              <a:ext uri="{FF2B5EF4-FFF2-40B4-BE49-F238E27FC236}">
                <a16:creationId xmlns:a16="http://schemas.microsoft.com/office/drawing/2014/main" id="{64FCAB7B-6D8E-7A4D-8FF5-2D18211C6A18}"/>
              </a:ext>
            </a:extLst>
          </p:cNvPr>
          <p:cNvSpPr/>
          <p:nvPr/>
        </p:nvSpPr>
        <p:spPr>
          <a:xfrm>
            <a:off x="445222" y="1397354"/>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Rechthoek 11">
            <a:extLst>
              <a:ext uri="{FF2B5EF4-FFF2-40B4-BE49-F238E27FC236}">
                <a16:creationId xmlns:a16="http://schemas.microsoft.com/office/drawing/2014/main" id="{64DF0299-A907-C348-BA13-380AB8DE854B}"/>
              </a:ext>
            </a:extLst>
          </p:cNvPr>
          <p:cNvSpPr/>
          <p:nvPr/>
        </p:nvSpPr>
        <p:spPr>
          <a:xfrm>
            <a:off x="891622" y="13973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3" name="Rechthoek 12">
            <a:extLst>
              <a:ext uri="{FF2B5EF4-FFF2-40B4-BE49-F238E27FC236}">
                <a16:creationId xmlns:a16="http://schemas.microsoft.com/office/drawing/2014/main" id="{CDB824C4-E51B-9544-A60F-CE1776EC6C58}"/>
              </a:ext>
            </a:extLst>
          </p:cNvPr>
          <p:cNvSpPr/>
          <p:nvPr/>
        </p:nvSpPr>
        <p:spPr>
          <a:xfrm>
            <a:off x="1338022"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4" name="Rechthoek 13">
            <a:extLst>
              <a:ext uri="{FF2B5EF4-FFF2-40B4-BE49-F238E27FC236}">
                <a16:creationId xmlns:a16="http://schemas.microsoft.com/office/drawing/2014/main" id="{40426650-CED6-2541-A569-1B189DEE50A7}"/>
              </a:ext>
            </a:extLst>
          </p:cNvPr>
          <p:cNvSpPr/>
          <p:nvPr/>
        </p:nvSpPr>
        <p:spPr>
          <a:xfrm>
            <a:off x="178442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5" name="Rechthoek 14">
            <a:extLst>
              <a:ext uri="{FF2B5EF4-FFF2-40B4-BE49-F238E27FC236}">
                <a16:creationId xmlns:a16="http://schemas.microsoft.com/office/drawing/2014/main" id="{86D522AF-2E00-A249-A57C-DCC0F52B0F15}"/>
              </a:ext>
            </a:extLst>
          </p:cNvPr>
          <p:cNvSpPr/>
          <p:nvPr/>
        </p:nvSpPr>
        <p:spPr>
          <a:xfrm>
            <a:off x="223098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6" name="Rechthoek 15">
            <a:extLst>
              <a:ext uri="{FF2B5EF4-FFF2-40B4-BE49-F238E27FC236}">
                <a16:creationId xmlns:a16="http://schemas.microsoft.com/office/drawing/2014/main" id="{20DF0A2A-4CC8-4141-A9D3-847A14786361}"/>
              </a:ext>
            </a:extLst>
          </p:cNvPr>
          <p:cNvSpPr/>
          <p:nvPr/>
        </p:nvSpPr>
        <p:spPr>
          <a:xfrm>
            <a:off x="2677556"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7" name="Rechthoek 16">
            <a:extLst>
              <a:ext uri="{FF2B5EF4-FFF2-40B4-BE49-F238E27FC236}">
                <a16:creationId xmlns:a16="http://schemas.microsoft.com/office/drawing/2014/main" id="{A278A9F4-D6A4-B74B-9233-BC53918D09E7}"/>
              </a:ext>
            </a:extLst>
          </p:cNvPr>
          <p:cNvSpPr/>
          <p:nvPr/>
        </p:nvSpPr>
        <p:spPr>
          <a:xfrm>
            <a:off x="3124124"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8" name="Rechthoek 17">
            <a:extLst>
              <a:ext uri="{FF2B5EF4-FFF2-40B4-BE49-F238E27FC236}">
                <a16:creationId xmlns:a16="http://schemas.microsoft.com/office/drawing/2014/main" id="{D0AF5DFC-913E-D24E-B40A-3DD0E6535B69}"/>
              </a:ext>
            </a:extLst>
          </p:cNvPr>
          <p:cNvSpPr/>
          <p:nvPr/>
        </p:nvSpPr>
        <p:spPr>
          <a:xfrm>
            <a:off x="3570691"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9" name="Rechthoek 18">
            <a:extLst>
              <a:ext uri="{FF2B5EF4-FFF2-40B4-BE49-F238E27FC236}">
                <a16:creationId xmlns:a16="http://schemas.microsoft.com/office/drawing/2014/main" id="{AD9C172F-C46E-A048-B3EF-1597AB57E508}"/>
              </a:ext>
            </a:extLst>
          </p:cNvPr>
          <p:cNvSpPr/>
          <p:nvPr/>
        </p:nvSpPr>
        <p:spPr>
          <a:xfrm>
            <a:off x="4017258"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0" name="Rechthoek 19">
            <a:extLst>
              <a:ext uri="{FF2B5EF4-FFF2-40B4-BE49-F238E27FC236}">
                <a16:creationId xmlns:a16="http://schemas.microsoft.com/office/drawing/2014/main" id="{AB299970-ACB8-1940-88C0-8F670B667D7B}"/>
              </a:ext>
            </a:extLst>
          </p:cNvPr>
          <p:cNvSpPr/>
          <p:nvPr/>
        </p:nvSpPr>
        <p:spPr>
          <a:xfrm>
            <a:off x="4463826"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1" name="Rechthoek 20">
            <a:extLst>
              <a:ext uri="{FF2B5EF4-FFF2-40B4-BE49-F238E27FC236}">
                <a16:creationId xmlns:a16="http://schemas.microsoft.com/office/drawing/2014/main" id="{1EC26565-87AB-D748-A462-9E951DF2470A}"/>
              </a:ext>
            </a:extLst>
          </p:cNvPr>
          <p:cNvSpPr/>
          <p:nvPr/>
        </p:nvSpPr>
        <p:spPr>
          <a:xfrm>
            <a:off x="4910394"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2" name="Rechthoek 21">
            <a:extLst>
              <a:ext uri="{FF2B5EF4-FFF2-40B4-BE49-F238E27FC236}">
                <a16:creationId xmlns:a16="http://schemas.microsoft.com/office/drawing/2014/main" id="{DB2037B2-A974-9343-BA9A-5E7E307FC5F7}"/>
              </a:ext>
            </a:extLst>
          </p:cNvPr>
          <p:cNvSpPr/>
          <p:nvPr/>
        </p:nvSpPr>
        <p:spPr>
          <a:xfrm>
            <a:off x="5356961"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3" name="Rechthoek 22">
            <a:extLst>
              <a:ext uri="{FF2B5EF4-FFF2-40B4-BE49-F238E27FC236}">
                <a16:creationId xmlns:a16="http://schemas.microsoft.com/office/drawing/2014/main" id="{9620F081-5156-924E-B1BF-84C3E855D54C}"/>
              </a:ext>
            </a:extLst>
          </p:cNvPr>
          <p:cNvSpPr/>
          <p:nvPr/>
        </p:nvSpPr>
        <p:spPr>
          <a:xfrm>
            <a:off x="580352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 name="Rechthoek 23">
            <a:extLst>
              <a:ext uri="{FF2B5EF4-FFF2-40B4-BE49-F238E27FC236}">
                <a16:creationId xmlns:a16="http://schemas.microsoft.com/office/drawing/2014/main" id="{E5FD86C5-EC20-9246-97F5-15547FB71AFE}"/>
              </a:ext>
            </a:extLst>
          </p:cNvPr>
          <p:cNvSpPr/>
          <p:nvPr/>
        </p:nvSpPr>
        <p:spPr>
          <a:xfrm>
            <a:off x="6250096"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 name="Rechthoek 24">
            <a:extLst>
              <a:ext uri="{FF2B5EF4-FFF2-40B4-BE49-F238E27FC236}">
                <a16:creationId xmlns:a16="http://schemas.microsoft.com/office/drawing/2014/main" id="{3CE3F3BF-2D23-4244-8673-D58B1F92C23D}"/>
              </a:ext>
            </a:extLst>
          </p:cNvPr>
          <p:cNvSpPr/>
          <p:nvPr/>
        </p:nvSpPr>
        <p:spPr>
          <a:xfrm>
            <a:off x="669482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 name="Rechthoek 25">
            <a:extLst>
              <a:ext uri="{FF2B5EF4-FFF2-40B4-BE49-F238E27FC236}">
                <a16:creationId xmlns:a16="http://schemas.microsoft.com/office/drawing/2014/main" id="{A11EE866-F527-FB44-8C38-432B78EB90ED}"/>
              </a:ext>
            </a:extLst>
          </p:cNvPr>
          <p:cNvSpPr/>
          <p:nvPr/>
        </p:nvSpPr>
        <p:spPr>
          <a:xfrm>
            <a:off x="7141390"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 name="Rechthoek 26">
            <a:extLst>
              <a:ext uri="{FF2B5EF4-FFF2-40B4-BE49-F238E27FC236}">
                <a16:creationId xmlns:a16="http://schemas.microsoft.com/office/drawing/2014/main" id="{C3B0C3AA-4A62-2640-A0A8-2BDAF3CDAEB6}"/>
              </a:ext>
            </a:extLst>
          </p:cNvPr>
          <p:cNvSpPr/>
          <p:nvPr/>
        </p:nvSpPr>
        <p:spPr>
          <a:xfrm>
            <a:off x="7587957" y="13960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8" name="Rechthoek 27">
            <a:extLst>
              <a:ext uri="{FF2B5EF4-FFF2-40B4-BE49-F238E27FC236}">
                <a16:creationId xmlns:a16="http://schemas.microsoft.com/office/drawing/2014/main" id="{FC9ADB4C-ADB5-1040-BCFB-727402FF336F}"/>
              </a:ext>
            </a:extLst>
          </p:cNvPr>
          <p:cNvSpPr/>
          <p:nvPr/>
        </p:nvSpPr>
        <p:spPr>
          <a:xfrm>
            <a:off x="8034524"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9" name="Rechthoek 28">
            <a:extLst>
              <a:ext uri="{FF2B5EF4-FFF2-40B4-BE49-F238E27FC236}">
                <a16:creationId xmlns:a16="http://schemas.microsoft.com/office/drawing/2014/main" id="{6EF6DC25-19EA-154A-B0AA-B776603A4F82}"/>
              </a:ext>
            </a:extLst>
          </p:cNvPr>
          <p:cNvSpPr/>
          <p:nvPr/>
        </p:nvSpPr>
        <p:spPr>
          <a:xfrm>
            <a:off x="848109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0" name="Rechthoek 29">
            <a:extLst>
              <a:ext uri="{FF2B5EF4-FFF2-40B4-BE49-F238E27FC236}">
                <a16:creationId xmlns:a16="http://schemas.microsoft.com/office/drawing/2014/main" id="{C5ED2F6D-0F1E-D047-A2BA-B6A2B0968573}"/>
              </a:ext>
            </a:extLst>
          </p:cNvPr>
          <p:cNvSpPr/>
          <p:nvPr/>
        </p:nvSpPr>
        <p:spPr>
          <a:xfrm>
            <a:off x="892765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1" name="Rechthoek 30">
            <a:extLst>
              <a:ext uri="{FF2B5EF4-FFF2-40B4-BE49-F238E27FC236}">
                <a16:creationId xmlns:a16="http://schemas.microsoft.com/office/drawing/2014/main" id="{EA18E88D-4CE1-9741-BB79-BD8976600FEF}"/>
              </a:ext>
            </a:extLst>
          </p:cNvPr>
          <p:cNvSpPr/>
          <p:nvPr/>
        </p:nvSpPr>
        <p:spPr>
          <a:xfrm>
            <a:off x="9374227"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2" name="Rechthoek 31">
            <a:extLst>
              <a:ext uri="{FF2B5EF4-FFF2-40B4-BE49-F238E27FC236}">
                <a16:creationId xmlns:a16="http://schemas.microsoft.com/office/drawing/2014/main" id="{ABDE6751-3490-EB43-8B54-AF783FEE1645}"/>
              </a:ext>
            </a:extLst>
          </p:cNvPr>
          <p:cNvSpPr/>
          <p:nvPr/>
        </p:nvSpPr>
        <p:spPr>
          <a:xfrm>
            <a:off x="9820794"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3" name="Rechthoek 32">
            <a:extLst>
              <a:ext uri="{FF2B5EF4-FFF2-40B4-BE49-F238E27FC236}">
                <a16:creationId xmlns:a16="http://schemas.microsoft.com/office/drawing/2014/main" id="{F0EDCAA7-1121-7444-B78C-A410DB7D11A3}"/>
              </a:ext>
            </a:extLst>
          </p:cNvPr>
          <p:cNvSpPr/>
          <p:nvPr/>
        </p:nvSpPr>
        <p:spPr>
          <a:xfrm>
            <a:off x="10267362"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4" name="Rechthoek 33">
            <a:extLst>
              <a:ext uri="{FF2B5EF4-FFF2-40B4-BE49-F238E27FC236}">
                <a16:creationId xmlns:a16="http://schemas.microsoft.com/office/drawing/2014/main" id="{EE5D11DB-7AC6-AA41-9AFC-4AE2FBFC4639}"/>
              </a:ext>
            </a:extLst>
          </p:cNvPr>
          <p:cNvSpPr/>
          <p:nvPr/>
        </p:nvSpPr>
        <p:spPr>
          <a:xfrm>
            <a:off x="10713929"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5" name="Rechthoek 34">
            <a:extLst>
              <a:ext uri="{FF2B5EF4-FFF2-40B4-BE49-F238E27FC236}">
                <a16:creationId xmlns:a16="http://schemas.microsoft.com/office/drawing/2014/main" id="{26B8058B-3378-2F47-A939-02B9C0FF3835}"/>
              </a:ext>
            </a:extLst>
          </p:cNvPr>
          <p:cNvSpPr/>
          <p:nvPr/>
        </p:nvSpPr>
        <p:spPr>
          <a:xfrm>
            <a:off x="11160497"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6" name="Rechthoek 35">
            <a:extLst>
              <a:ext uri="{FF2B5EF4-FFF2-40B4-BE49-F238E27FC236}">
                <a16:creationId xmlns:a16="http://schemas.microsoft.com/office/drawing/2014/main" id="{148EE56A-F461-A349-B678-89E0C19DE156}"/>
              </a:ext>
            </a:extLst>
          </p:cNvPr>
          <p:cNvSpPr/>
          <p:nvPr/>
        </p:nvSpPr>
        <p:spPr>
          <a:xfrm>
            <a:off x="1160522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7" name="Rechthoek 36">
            <a:extLst>
              <a:ext uri="{FF2B5EF4-FFF2-40B4-BE49-F238E27FC236}">
                <a16:creationId xmlns:a16="http://schemas.microsoft.com/office/drawing/2014/main" id="{A9C9B210-7783-D34C-B058-AE81E126AF0F}"/>
              </a:ext>
            </a:extLst>
          </p:cNvPr>
          <p:cNvSpPr/>
          <p:nvPr/>
        </p:nvSpPr>
        <p:spPr>
          <a:xfrm>
            <a:off x="12051790"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8" name="Rechthoek 37">
            <a:extLst>
              <a:ext uri="{FF2B5EF4-FFF2-40B4-BE49-F238E27FC236}">
                <a16:creationId xmlns:a16="http://schemas.microsoft.com/office/drawing/2014/main" id="{9C1A6900-DF97-4145-8501-D9550E830B50}"/>
              </a:ext>
            </a:extLst>
          </p:cNvPr>
          <p:cNvSpPr/>
          <p:nvPr/>
        </p:nvSpPr>
        <p:spPr>
          <a:xfrm>
            <a:off x="12498358"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0" name="Rechthoek 39">
            <a:extLst>
              <a:ext uri="{FF2B5EF4-FFF2-40B4-BE49-F238E27FC236}">
                <a16:creationId xmlns:a16="http://schemas.microsoft.com/office/drawing/2014/main" id="{100593F8-6D82-4345-9E33-AA0399149E8C}"/>
              </a:ext>
            </a:extLst>
          </p:cNvPr>
          <p:cNvSpPr/>
          <p:nvPr/>
        </p:nvSpPr>
        <p:spPr>
          <a:xfrm>
            <a:off x="0" y="9509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1" name="Rechthoek 40">
            <a:extLst>
              <a:ext uri="{FF2B5EF4-FFF2-40B4-BE49-F238E27FC236}">
                <a16:creationId xmlns:a16="http://schemas.microsoft.com/office/drawing/2014/main" id="{60A87F27-841B-F143-8B2F-DB2FC51C7D37}"/>
              </a:ext>
            </a:extLst>
          </p:cNvPr>
          <p:cNvSpPr/>
          <p:nvPr/>
        </p:nvSpPr>
        <p:spPr>
          <a:xfrm>
            <a:off x="445222" y="950954"/>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2" name="Rechthoek 41">
            <a:extLst>
              <a:ext uri="{FF2B5EF4-FFF2-40B4-BE49-F238E27FC236}">
                <a16:creationId xmlns:a16="http://schemas.microsoft.com/office/drawing/2014/main" id="{45136952-3537-CE49-922D-20A5C2333EFA}"/>
              </a:ext>
            </a:extLst>
          </p:cNvPr>
          <p:cNvSpPr/>
          <p:nvPr/>
        </p:nvSpPr>
        <p:spPr>
          <a:xfrm>
            <a:off x="891622" y="9509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3" name="Rechthoek 42">
            <a:extLst>
              <a:ext uri="{FF2B5EF4-FFF2-40B4-BE49-F238E27FC236}">
                <a16:creationId xmlns:a16="http://schemas.microsoft.com/office/drawing/2014/main" id="{3D407BF9-0DBB-AD4D-B9F4-888FBCC38395}"/>
              </a:ext>
            </a:extLst>
          </p:cNvPr>
          <p:cNvSpPr/>
          <p:nvPr/>
        </p:nvSpPr>
        <p:spPr>
          <a:xfrm>
            <a:off x="133802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4" name="Rechthoek 43">
            <a:extLst>
              <a:ext uri="{FF2B5EF4-FFF2-40B4-BE49-F238E27FC236}">
                <a16:creationId xmlns:a16="http://schemas.microsoft.com/office/drawing/2014/main" id="{3B4C597E-548F-484D-9C0C-C3EA536544A7}"/>
              </a:ext>
            </a:extLst>
          </p:cNvPr>
          <p:cNvSpPr/>
          <p:nvPr/>
        </p:nvSpPr>
        <p:spPr>
          <a:xfrm>
            <a:off x="178442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5" name="Rechthoek 44">
            <a:extLst>
              <a:ext uri="{FF2B5EF4-FFF2-40B4-BE49-F238E27FC236}">
                <a16:creationId xmlns:a16="http://schemas.microsoft.com/office/drawing/2014/main" id="{38EB833C-FA5E-074F-9362-713E3D2CDAC2}"/>
              </a:ext>
            </a:extLst>
          </p:cNvPr>
          <p:cNvSpPr/>
          <p:nvPr/>
        </p:nvSpPr>
        <p:spPr>
          <a:xfrm>
            <a:off x="2230989" y="9496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6" name="Rechthoek 45">
            <a:extLst>
              <a:ext uri="{FF2B5EF4-FFF2-40B4-BE49-F238E27FC236}">
                <a16:creationId xmlns:a16="http://schemas.microsoft.com/office/drawing/2014/main" id="{BEB19D54-B10D-6B4B-8A46-32F9A1C4ACE3}"/>
              </a:ext>
            </a:extLst>
          </p:cNvPr>
          <p:cNvSpPr/>
          <p:nvPr/>
        </p:nvSpPr>
        <p:spPr>
          <a:xfrm>
            <a:off x="267755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7" name="Rechthoek 46">
            <a:extLst>
              <a:ext uri="{FF2B5EF4-FFF2-40B4-BE49-F238E27FC236}">
                <a16:creationId xmlns:a16="http://schemas.microsoft.com/office/drawing/2014/main" id="{C587E589-EC69-7E4A-A1D3-41B9F53BA0FB}"/>
              </a:ext>
            </a:extLst>
          </p:cNvPr>
          <p:cNvSpPr/>
          <p:nvPr/>
        </p:nvSpPr>
        <p:spPr>
          <a:xfrm>
            <a:off x="3124124"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8" name="Rechthoek 47">
            <a:extLst>
              <a:ext uri="{FF2B5EF4-FFF2-40B4-BE49-F238E27FC236}">
                <a16:creationId xmlns:a16="http://schemas.microsoft.com/office/drawing/2014/main" id="{A7A49C23-A1B4-6941-A3D7-0C086AFE8704}"/>
              </a:ext>
            </a:extLst>
          </p:cNvPr>
          <p:cNvSpPr/>
          <p:nvPr/>
        </p:nvSpPr>
        <p:spPr>
          <a:xfrm>
            <a:off x="3570691"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9" name="Rechthoek 48">
            <a:extLst>
              <a:ext uri="{FF2B5EF4-FFF2-40B4-BE49-F238E27FC236}">
                <a16:creationId xmlns:a16="http://schemas.microsoft.com/office/drawing/2014/main" id="{4E8421BC-B87D-7F40-9C66-2CB1E2319981}"/>
              </a:ext>
            </a:extLst>
          </p:cNvPr>
          <p:cNvSpPr/>
          <p:nvPr/>
        </p:nvSpPr>
        <p:spPr>
          <a:xfrm>
            <a:off x="4017258"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0" name="Rechthoek 49">
            <a:extLst>
              <a:ext uri="{FF2B5EF4-FFF2-40B4-BE49-F238E27FC236}">
                <a16:creationId xmlns:a16="http://schemas.microsoft.com/office/drawing/2014/main" id="{4E118F2C-A217-4945-ABE7-2361831EE46C}"/>
              </a:ext>
            </a:extLst>
          </p:cNvPr>
          <p:cNvSpPr/>
          <p:nvPr/>
        </p:nvSpPr>
        <p:spPr>
          <a:xfrm>
            <a:off x="446382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1" name="Rechthoek 50">
            <a:extLst>
              <a:ext uri="{FF2B5EF4-FFF2-40B4-BE49-F238E27FC236}">
                <a16:creationId xmlns:a16="http://schemas.microsoft.com/office/drawing/2014/main" id="{CB6ADEBE-852C-F443-9C66-8D0AF07B0D21}"/>
              </a:ext>
            </a:extLst>
          </p:cNvPr>
          <p:cNvSpPr/>
          <p:nvPr/>
        </p:nvSpPr>
        <p:spPr>
          <a:xfrm>
            <a:off x="4910394"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2" name="Rechthoek 51">
            <a:extLst>
              <a:ext uri="{FF2B5EF4-FFF2-40B4-BE49-F238E27FC236}">
                <a16:creationId xmlns:a16="http://schemas.microsoft.com/office/drawing/2014/main" id="{102D1127-CCE3-C04B-A202-C6DA84EF54AC}"/>
              </a:ext>
            </a:extLst>
          </p:cNvPr>
          <p:cNvSpPr/>
          <p:nvPr/>
        </p:nvSpPr>
        <p:spPr>
          <a:xfrm>
            <a:off x="5356961"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3" name="Rechthoek 52">
            <a:extLst>
              <a:ext uri="{FF2B5EF4-FFF2-40B4-BE49-F238E27FC236}">
                <a16:creationId xmlns:a16="http://schemas.microsoft.com/office/drawing/2014/main" id="{C2A4BD35-8946-9246-996C-53FDD1949A77}"/>
              </a:ext>
            </a:extLst>
          </p:cNvPr>
          <p:cNvSpPr/>
          <p:nvPr/>
        </p:nvSpPr>
        <p:spPr>
          <a:xfrm>
            <a:off x="5803529" y="9496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4" name="Rechthoek 53">
            <a:extLst>
              <a:ext uri="{FF2B5EF4-FFF2-40B4-BE49-F238E27FC236}">
                <a16:creationId xmlns:a16="http://schemas.microsoft.com/office/drawing/2014/main" id="{86000AF7-8ED5-F147-9285-163CD511CF85}"/>
              </a:ext>
            </a:extLst>
          </p:cNvPr>
          <p:cNvSpPr/>
          <p:nvPr/>
        </p:nvSpPr>
        <p:spPr>
          <a:xfrm>
            <a:off x="625009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5" name="Rechthoek 54">
            <a:extLst>
              <a:ext uri="{FF2B5EF4-FFF2-40B4-BE49-F238E27FC236}">
                <a16:creationId xmlns:a16="http://schemas.microsoft.com/office/drawing/2014/main" id="{49FBBB71-7618-654C-9092-EAAFFFB4FACC}"/>
              </a:ext>
            </a:extLst>
          </p:cNvPr>
          <p:cNvSpPr/>
          <p:nvPr/>
        </p:nvSpPr>
        <p:spPr>
          <a:xfrm>
            <a:off x="669482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6" name="Rechthoek 55">
            <a:extLst>
              <a:ext uri="{FF2B5EF4-FFF2-40B4-BE49-F238E27FC236}">
                <a16:creationId xmlns:a16="http://schemas.microsoft.com/office/drawing/2014/main" id="{E216C089-DA9A-7F45-9855-6400F9ADB5BC}"/>
              </a:ext>
            </a:extLst>
          </p:cNvPr>
          <p:cNvSpPr/>
          <p:nvPr/>
        </p:nvSpPr>
        <p:spPr>
          <a:xfrm>
            <a:off x="7141390"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7" name="Rechthoek 56">
            <a:extLst>
              <a:ext uri="{FF2B5EF4-FFF2-40B4-BE49-F238E27FC236}">
                <a16:creationId xmlns:a16="http://schemas.microsoft.com/office/drawing/2014/main" id="{D5C2A3E9-07A1-5F42-B7D6-103F4A5F94ED}"/>
              </a:ext>
            </a:extLst>
          </p:cNvPr>
          <p:cNvSpPr/>
          <p:nvPr/>
        </p:nvSpPr>
        <p:spPr>
          <a:xfrm>
            <a:off x="7587957"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8" name="Rechthoek 57">
            <a:extLst>
              <a:ext uri="{FF2B5EF4-FFF2-40B4-BE49-F238E27FC236}">
                <a16:creationId xmlns:a16="http://schemas.microsoft.com/office/drawing/2014/main" id="{A991355C-65A1-994A-810E-E5F0275097E4}"/>
              </a:ext>
            </a:extLst>
          </p:cNvPr>
          <p:cNvSpPr/>
          <p:nvPr/>
        </p:nvSpPr>
        <p:spPr>
          <a:xfrm>
            <a:off x="8034524"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9" name="Rechthoek 58">
            <a:extLst>
              <a:ext uri="{FF2B5EF4-FFF2-40B4-BE49-F238E27FC236}">
                <a16:creationId xmlns:a16="http://schemas.microsoft.com/office/drawing/2014/main" id="{F41A5810-DF9D-4A45-BB70-7C519523CF00}"/>
              </a:ext>
            </a:extLst>
          </p:cNvPr>
          <p:cNvSpPr/>
          <p:nvPr/>
        </p:nvSpPr>
        <p:spPr>
          <a:xfrm>
            <a:off x="848109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0" name="Rechthoek 59">
            <a:extLst>
              <a:ext uri="{FF2B5EF4-FFF2-40B4-BE49-F238E27FC236}">
                <a16:creationId xmlns:a16="http://schemas.microsoft.com/office/drawing/2014/main" id="{E13FB82A-50BF-1748-94C6-04B1BA0456D4}"/>
              </a:ext>
            </a:extLst>
          </p:cNvPr>
          <p:cNvSpPr/>
          <p:nvPr/>
        </p:nvSpPr>
        <p:spPr>
          <a:xfrm>
            <a:off x="8927659"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1" name="Rechthoek 60">
            <a:extLst>
              <a:ext uri="{FF2B5EF4-FFF2-40B4-BE49-F238E27FC236}">
                <a16:creationId xmlns:a16="http://schemas.microsoft.com/office/drawing/2014/main" id="{F838FCC4-85E2-714D-9D64-248843BD503D}"/>
              </a:ext>
            </a:extLst>
          </p:cNvPr>
          <p:cNvSpPr/>
          <p:nvPr/>
        </p:nvSpPr>
        <p:spPr>
          <a:xfrm>
            <a:off x="9374227"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2" name="Rechthoek 61">
            <a:extLst>
              <a:ext uri="{FF2B5EF4-FFF2-40B4-BE49-F238E27FC236}">
                <a16:creationId xmlns:a16="http://schemas.microsoft.com/office/drawing/2014/main" id="{52FE6FA2-17AA-2644-BA77-DEF61539062D}"/>
              </a:ext>
            </a:extLst>
          </p:cNvPr>
          <p:cNvSpPr/>
          <p:nvPr/>
        </p:nvSpPr>
        <p:spPr>
          <a:xfrm>
            <a:off x="9820794"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3" name="Rechthoek 62">
            <a:extLst>
              <a:ext uri="{FF2B5EF4-FFF2-40B4-BE49-F238E27FC236}">
                <a16:creationId xmlns:a16="http://schemas.microsoft.com/office/drawing/2014/main" id="{E631301E-487E-A24A-8842-2CA038C02DF1}"/>
              </a:ext>
            </a:extLst>
          </p:cNvPr>
          <p:cNvSpPr/>
          <p:nvPr/>
        </p:nvSpPr>
        <p:spPr>
          <a:xfrm>
            <a:off x="1026736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4" name="Rechthoek 63">
            <a:extLst>
              <a:ext uri="{FF2B5EF4-FFF2-40B4-BE49-F238E27FC236}">
                <a16:creationId xmlns:a16="http://schemas.microsoft.com/office/drawing/2014/main" id="{36A1DCE6-32A7-414F-A3B1-0332B1058770}"/>
              </a:ext>
            </a:extLst>
          </p:cNvPr>
          <p:cNvSpPr/>
          <p:nvPr/>
        </p:nvSpPr>
        <p:spPr>
          <a:xfrm>
            <a:off x="10713929"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5" name="Rechthoek 64">
            <a:extLst>
              <a:ext uri="{FF2B5EF4-FFF2-40B4-BE49-F238E27FC236}">
                <a16:creationId xmlns:a16="http://schemas.microsoft.com/office/drawing/2014/main" id="{9A94ABF6-F059-9F49-8EF5-42D0DA0F4D1F}"/>
              </a:ext>
            </a:extLst>
          </p:cNvPr>
          <p:cNvSpPr/>
          <p:nvPr/>
        </p:nvSpPr>
        <p:spPr>
          <a:xfrm>
            <a:off x="11160497"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6" name="Rechthoek 65">
            <a:extLst>
              <a:ext uri="{FF2B5EF4-FFF2-40B4-BE49-F238E27FC236}">
                <a16:creationId xmlns:a16="http://schemas.microsoft.com/office/drawing/2014/main" id="{AA25EBFE-12A5-3647-B6B2-278C66135D19}"/>
              </a:ext>
            </a:extLst>
          </p:cNvPr>
          <p:cNvSpPr/>
          <p:nvPr/>
        </p:nvSpPr>
        <p:spPr>
          <a:xfrm>
            <a:off x="1160522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7" name="Rechthoek 66">
            <a:extLst>
              <a:ext uri="{FF2B5EF4-FFF2-40B4-BE49-F238E27FC236}">
                <a16:creationId xmlns:a16="http://schemas.microsoft.com/office/drawing/2014/main" id="{CA96A0D0-7E4B-DB41-AD7A-F1CEE7250291}"/>
              </a:ext>
            </a:extLst>
          </p:cNvPr>
          <p:cNvSpPr/>
          <p:nvPr/>
        </p:nvSpPr>
        <p:spPr>
          <a:xfrm>
            <a:off x="12051790"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8" name="Rechthoek 67">
            <a:extLst>
              <a:ext uri="{FF2B5EF4-FFF2-40B4-BE49-F238E27FC236}">
                <a16:creationId xmlns:a16="http://schemas.microsoft.com/office/drawing/2014/main" id="{1725CAAD-DFEA-0E40-9065-7EBDD62558D7}"/>
              </a:ext>
            </a:extLst>
          </p:cNvPr>
          <p:cNvSpPr/>
          <p:nvPr/>
        </p:nvSpPr>
        <p:spPr>
          <a:xfrm>
            <a:off x="12498358"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0" name="Rechthoek 69">
            <a:extLst>
              <a:ext uri="{FF2B5EF4-FFF2-40B4-BE49-F238E27FC236}">
                <a16:creationId xmlns:a16="http://schemas.microsoft.com/office/drawing/2014/main" id="{FB6EEE5D-CB6E-AD42-9230-3CA864C200E0}"/>
              </a:ext>
            </a:extLst>
          </p:cNvPr>
          <p:cNvSpPr/>
          <p:nvPr/>
        </p:nvSpPr>
        <p:spPr>
          <a:xfrm>
            <a:off x="0" y="504905"/>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1" name="Rechthoek 70">
            <a:extLst>
              <a:ext uri="{FF2B5EF4-FFF2-40B4-BE49-F238E27FC236}">
                <a16:creationId xmlns:a16="http://schemas.microsoft.com/office/drawing/2014/main" id="{685975F4-E92B-A64C-990F-94695183A3BD}"/>
              </a:ext>
            </a:extLst>
          </p:cNvPr>
          <p:cNvSpPr/>
          <p:nvPr/>
        </p:nvSpPr>
        <p:spPr>
          <a:xfrm>
            <a:off x="445222" y="504905"/>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2" name="Rechthoek 71">
            <a:extLst>
              <a:ext uri="{FF2B5EF4-FFF2-40B4-BE49-F238E27FC236}">
                <a16:creationId xmlns:a16="http://schemas.microsoft.com/office/drawing/2014/main" id="{CFD54339-FB9D-074A-8CE1-AB5785F57A82}"/>
              </a:ext>
            </a:extLst>
          </p:cNvPr>
          <p:cNvSpPr/>
          <p:nvPr/>
        </p:nvSpPr>
        <p:spPr>
          <a:xfrm>
            <a:off x="891622" y="504905"/>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3" name="Rechthoek 72">
            <a:extLst>
              <a:ext uri="{FF2B5EF4-FFF2-40B4-BE49-F238E27FC236}">
                <a16:creationId xmlns:a16="http://schemas.microsoft.com/office/drawing/2014/main" id="{025BFC9A-74BF-ED4C-945D-1F394A24FF62}"/>
              </a:ext>
            </a:extLst>
          </p:cNvPr>
          <p:cNvSpPr/>
          <p:nvPr/>
        </p:nvSpPr>
        <p:spPr>
          <a:xfrm>
            <a:off x="13380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4" name="Rechthoek 73">
            <a:extLst>
              <a:ext uri="{FF2B5EF4-FFF2-40B4-BE49-F238E27FC236}">
                <a16:creationId xmlns:a16="http://schemas.microsoft.com/office/drawing/2014/main" id="{5643D6D1-C54C-DB42-A0A8-7A44189F55AA}"/>
              </a:ext>
            </a:extLst>
          </p:cNvPr>
          <p:cNvSpPr/>
          <p:nvPr/>
        </p:nvSpPr>
        <p:spPr>
          <a:xfrm>
            <a:off x="17844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5" name="Rechthoek 74">
            <a:extLst>
              <a:ext uri="{FF2B5EF4-FFF2-40B4-BE49-F238E27FC236}">
                <a16:creationId xmlns:a16="http://schemas.microsoft.com/office/drawing/2014/main" id="{ABF89033-3EC9-0E44-BA0E-44B06A0CA561}"/>
              </a:ext>
            </a:extLst>
          </p:cNvPr>
          <p:cNvSpPr/>
          <p:nvPr/>
        </p:nvSpPr>
        <p:spPr>
          <a:xfrm>
            <a:off x="223098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6" name="Rechthoek 75">
            <a:extLst>
              <a:ext uri="{FF2B5EF4-FFF2-40B4-BE49-F238E27FC236}">
                <a16:creationId xmlns:a16="http://schemas.microsoft.com/office/drawing/2014/main" id="{D1A199ED-5A07-0243-B3FE-5E633043B44E}"/>
              </a:ext>
            </a:extLst>
          </p:cNvPr>
          <p:cNvSpPr/>
          <p:nvPr/>
        </p:nvSpPr>
        <p:spPr>
          <a:xfrm>
            <a:off x="2677556"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7" name="Rechthoek 76">
            <a:extLst>
              <a:ext uri="{FF2B5EF4-FFF2-40B4-BE49-F238E27FC236}">
                <a16:creationId xmlns:a16="http://schemas.microsoft.com/office/drawing/2014/main" id="{E13E68E0-A0E8-3F48-B3E3-3A3E43FEEF39}"/>
              </a:ext>
            </a:extLst>
          </p:cNvPr>
          <p:cNvSpPr/>
          <p:nvPr/>
        </p:nvSpPr>
        <p:spPr>
          <a:xfrm>
            <a:off x="3124124"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8" name="Rechthoek 77">
            <a:extLst>
              <a:ext uri="{FF2B5EF4-FFF2-40B4-BE49-F238E27FC236}">
                <a16:creationId xmlns:a16="http://schemas.microsoft.com/office/drawing/2014/main" id="{DB349A1D-779B-C44D-BCD8-34FCFA3BC1B9}"/>
              </a:ext>
            </a:extLst>
          </p:cNvPr>
          <p:cNvSpPr/>
          <p:nvPr/>
        </p:nvSpPr>
        <p:spPr>
          <a:xfrm>
            <a:off x="357069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9" name="Rechthoek 78">
            <a:extLst>
              <a:ext uri="{FF2B5EF4-FFF2-40B4-BE49-F238E27FC236}">
                <a16:creationId xmlns:a16="http://schemas.microsoft.com/office/drawing/2014/main" id="{731CD1C9-6A3B-D34D-AF4F-81789526D3AB}"/>
              </a:ext>
            </a:extLst>
          </p:cNvPr>
          <p:cNvSpPr/>
          <p:nvPr/>
        </p:nvSpPr>
        <p:spPr>
          <a:xfrm>
            <a:off x="4017258"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0" name="Rechthoek 79">
            <a:extLst>
              <a:ext uri="{FF2B5EF4-FFF2-40B4-BE49-F238E27FC236}">
                <a16:creationId xmlns:a16="http://schemas.microsoft.com/office/drawing/2014/main" id="{17AD8D94-FBB0-B946-87C9-A58F5738A35A}"/>
              </a:ext>
            </a:extLst>
          </p:cNvPr>
          <p:cNvSpPr/>
          <p:nvPr/>
        </p:nvSpPr>
        <p:spPr>
          <a:xfrm>
            <a:off x="4463826"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1" name="Rechthoek 80">
            <a:extLst>
              <a:ext uri="{FF2B5EF4-FFF2-40B4-BE49-F238E27FC236}">
                <a16:creationId xmlns:a16="http://schemas.microsoft.com/office/drawing/2014/main" id="{C52FBD1C-787A-4740-9307-3CF697EBC98F}"/>
              </a:ext>
            </a:extLst>
          </p:cNvPr>
          <p:cNvSpPr/>
          <p:nvPr/>
        </p:nvSpPr>
        <p:spPr>
          <a:xfrm>
            <a:off x="49103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2" name="Rechthoek 81">
            <a:extLst>
              <a:ext uri="{FF2B5EF4-FFF2-40B4-BE49-F238E27FC236}">
                <a16:creationId xmlns:a16="http://schemas.microsoft.com/office/drawing/2014/main" id="{F4C4A2EB-C468-7B4B-83E8-0128189A3148}"/>
              </a:ext>
            </a:extLst>
          </p:cNvPr>
          <p:cNvSpPr/>
          <p:nvPr/>
        </p:nvSpPr>
        <p:spPr>
          <a:xfrm>
            <a:off x="535696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3" name="Rechthoek 82">
            <a:extLst>
              <a:ext uri="{FF2B5EF4-FFF2-40B4-BE49-F238E27FC236}">
                <a16:creationId xmlns:a16="http://schemas.microsoft.com/office/drawing/2014/main" id="{DE0B00FC-3E8E-034B-BDC7-9A8730F3AA10}"/>
              </a:ext>
            </a:extLst>
          </p:cNvPr>
          <p:cNvSpPr/>
          <p:nvPr/>
        </p:nvSpPr>
        <p:spPr>
          <a:xfrm>
            <a:off x="5803529"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4" name="Rechthoek 83">
            <a:extLst>
              <a:ext uri="{FF2B5EF4-FFF2-40B4-BE49-F238E27FC236}">
                <a16:creationId xmlns:a16="http://schemas.microsoft.com/office/drawing/2014/main" id="{4D8637E5-54A2-7441-B1F9-EFC90571C535}"/>
              </a:ext>
            </a:extLst>
          </p:cNvPr>
          <p:cNvSpPr/>
          <p:nvPr/>
        </p:nvSpPr>
        <p:spPr>
          <a:xfrm>
            <a:off x="6250096"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5" name="Rechthoek 84">
            <a:extLst>
              <a:ext uri="{FF2B5EF4-FFF2-40B4-BE49-F238E27FC236}">
                <a16:creationId xmlns:a16="http://schemas.microsoft.com/office/drawing/2014/main" id="{262B59D7-CBAF-0842-9ABF-8FB7F5929371}"/>
              </a:ext>
            </a:extLst>
          </p:cNvPr>
          <p:cNvSpPr/>
          <p:nvPr/>
        </p:nvSpPr>
        <p:spPr>
          <a:xfrm>
            <a:off x="66948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6" name="Rechthoek 85">
            <a:extLst>
              <a:ext uri="{FF2B5EF4-FFF2-40B4-BE49-F238E27FC236}">
                <a16:creationId xmlns:a16="http://schemas.microsoft.com/office/drawing/2014/main" id="{5C637F3A-E40F-CA4A-98BE-ECE830A18B97}"/>
              </a:ext>
            </a:extLst>
          </p:cNvPr>
          <p:cNvSpPr/>
          <p:nvPr/>
        </p:nvSpPr>
        <p:spPr>
          <a:xfrm>
            <a:off x="7141390"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7" name="Rechthoek 86">
            <a:extLst>
              <a:ext uri="{FF2B5EF4-FFF2-40B4-BE49-F238E27FC236}">
                <a16:creationId xmlns:a16="http://schemas.microsoft.com/office/drawing/2014/main" id="{6D1B6A2C-C60A-1F4D-BFDB-7F785CFA161C}"/>
              </a:ext>
            </a:extLst>
          </p:cNvPr>
          <p:cNvSpPr/>
          <p:nvPr/>
        </p:nvSpPr>
        <p:spPr>
          <a:xfrm>
            <a:off x="7587957"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8" name="Rechthoek 87">
            <a:extLst>
              <a:ext uri="{FF2B5EF4-FFF2-40B4-BE49-F238E27FC236}">
                <a16:creationId xmlns:a16="http://schemas.microsoft.com/office/drawing/2014/main" id="{3353004F-AA9F-3647-A526-EC5359467A22}"/>
              </a:ext>
            </a:extLst>
          </p:cNvPr>
          <p:cNvSpPr/>
          <p:nvPr/>
        </p:nvSpPr>
        <p:spPr>
          <a:xfrm>
            <a:off x="803452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9" name="Rechthoek 88">
            <a:extLst>
              <a:ext uri="{FF2B5EF4-FFF2-40B4-BE49-F238E27FC236}">
                <a16:creationId xmlns:a16="http://schemas.microsoft.com/office/drawing/2014/main" id="{EB8A3030-BE6A-0F44-BBCB-90D58E69E105}"/>
              </a:ext>
            </a:extLst>
          </p:cNvPr>
          <p:cNvSpPr/>
          <p:nvPr/>
        </p:nvSpPr>
        <p:spPr>
          <a:xfrm>
            <a:off x="848109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0" name="Rechthoek 89">
            <a:extLst>
              <a:ext uri="{FF2B5EF4-FFF2-40B4-BE49-F238E27FC236}">
                <a16:creationId xmlns:a16="http://schemas.microsoft.com/office/drawing/2014/main" id="{9A4926B6-23AA-8D4C-872D-12844C30B1D4}"/>
              </a:ext>
            </a:extLst>
          </p:cNvPr>
          <p:cNvSpPr/>
          <p:nvPr/>
        </p:nvSpPr>
        <p:spPr>
          <a:xfrm>
            <a:off x="8927659"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1" name="Rechthoek 90">
            <a:extLst>
              <a:ext uri="{FF2B5EF4-FFF2-40B4-BE49-F238E27FC236}">
                <a16:creationId xmlns:a16="http://schemas.microsoft.com/office/drawing/2014/main" id="{30AECDA0-E619-E642-94EE-B669C6474296}"/>
              </a:ext>
            </a:extLst>
          </p:cNvPr>
          <p:cNvSpPr/>
          <p:nvPr/>
        </p:nvSpPr>
        <p:spPr>
          <a:xfrm>
            <a:off x="937422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2" name="Rechthoek 91">
            <a:extLst>
              <a:ext uri="{FF2B5EF4-FFF2-40B4-BE49-F238E27FC236}">
                <a16:creationId xmlns:a16="http://schemas.microsoft.com/office/drawing/2014/main" id="{B6CBA535-2BFF-B641-A66D-99C573ED80CD}"/>
              </a:ext>
            </a:extLst>
          </p:cNvPr>
          <p:cNvSpPr/>
          <p:nvPr/>
        </p:nvSpPr>
        <p:spPr>
          <a:xfrm>
            <a:off x="9820794"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3" name="Rechthoek 92">
            <a:extLst>
              <a:ext uri="{FF2B5EF4-FFF2-40B4-BE49-F238E27FC236}">
                <a16:creationId xmlns:a16="http://schemas.microsoft.com/office/drawing/2014/main" id="{0B935F32-0B21-C64A-ABCC-C4DE9ABF77D9}"/>
              </a:ext>
            </a:extLst>
          </p:cNvPr>
          <p:cNvSpPr/>
          <p:nvPr/>
        </p:nvSpPr>
        <p:spPr>
          <a:xfrm>
            <a:off x="1026736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4" name="Rechthoek 93">
            <a:extLst>
              <a:ext uri="{FF2B5EF4-FFF2-40B4-BE49-F238E27FC236}">
                <a16:creationId xmlns:a16="http://schemas.microsoft.com/office/drawing/2014/main" id="{18225DAF-7BB5-8A4E-B4ED-494F5FA53018}"/>
              </a:ext>
            </a:extLst>
          </p:cNvPr>
          <p:cNvSpPr/>
          <p:nvPr/>
        </p:nvSpPr>
        <p:spPr>
          <a:xfrm>
            <a:off x="10713929"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5" name="Rechthoek 94">
            <a:extLst>
              <a:ext uri="{FF2B5EF4-FFF2-40B4-BE49-F238E27FC236}">
                <a16:creationId xmlns:a16="http://schemas.microsoft.com/office/drawing/2014/main" id="{8B160571-E37E-2646-9458-1D325B450080}"/>
              </a:ext>
            </a:extLst>
          </p:cNvPr>
          <p:cNvSpPr/>
          <p:nvPr/>
        </p:nvSpPr>
        <p:spPr>
          <a:xfrm>
            <a:off x="11160497"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6" name="Rechthoek 95">
            <a:extLst>
              <a:ext uri="{FF2B5EF4-FFF2-40B4-BE49-F238E27FC236}">
                <a16:creationId xmlns:a16="http://schemas.microsoft.com/office/drawing/2014/main" id="{D55F2769-6032-FF42-9246-B1342ED72110}"/>
              </a:ext>
            </a:extLst>
          </p:cNvPr>
          <p:cNvSpPr/>
          <p:nvPr/>
        </p:nvSpPr>
        <p:spPr>
          <a:xfrm>
            <a:off x="116052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7" name="Rechthoek 96">
            <a:extLst>
              <a:ext uri="{FF2B5EF4-FFF2-40B4-BE49-F238E27FC236}">
                <a16:creationId xmlns:a16="http://schemas.microsoft.com/office/drawing/2014/main" id="{AFFD2850-104F-DA45-BD79-A9E9A16086E7}"/>
              </a:ext>
            </a:extLst>
          </p:cNvPr>
          <p:cNvSpPr/>
          <p:nvPr/>
        </p:nvSpPr>
        <p:spPr>
          <a:xfrm>
            <a:off x="120517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8" name="Rechthoek 97">
            <a:extLst>
              <a:ext uri="{FF2B5EF4-FFF2-40B4-BE49-F238E27FC236}">
                <a16:creationId xmlns:a16="http://schemas.microsoft.com/office/drawing/2014/main" id="{49AC76A0-394F-CB42-A00E-5D28C1F4F88F}"/>
              </a:ext>
            </a:extLst>
          </p:cNvPr>
          <p:cNvSpPr/>
          <p:nvPr/>
        </p:nvSpPr>
        <p:spPr>
          <a:xfrm>
            <a:off x="12498358"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0" name="Rechthoek 99">
            <a:extLst>
              <a:ext uri="{FF2B5EF4-FFF2-40B4-BE49-F238E27FC236}">
                <a16:creationId xmlns:a16="http://schemas.microsoft.com/office/drawing/2014/main" id="{30C42005-0608-5D43-952C-322426FA7E81}"/>
              </a:ext>
            </a:extLst>
          </p:cNvPr>
          <p:cNvSpPr/>
          <p:nvPr/>
        </p:nvSpPr>
        <p:spPr>
          <a:xfrm>
            <a:off x="0" y="58856"/>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1" name="Rechthoek 100">
            <a:extLst>
              <a:ext uri="{FF2B5EF4-FFF2-40B4-BE49-F238E27FC236}">
                <a16:creationId xmlns:a16="http://schemas.microsoft.com/office/drawing/2014/main" id="{65EDC8BC-2E3D-9249-8A93-C06F3581560C}"/>
              </a:ext>
            </a:extLst>
          </p:cNvPr>
          <p:cNvSpPr/>
          <p:nvPr/>
        </p:nvSpPr>
        <p:spPr>
          <a:xfrm>
            <a:off x="445222" y="58856"/>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2" name="Rechthoek 101">
            <a:extLst>
              <a:ext uri="{FF2B5EF4-FFF2-40B4-BE49-F238E27FC236}">
                <a16:creationId xmlns:a16="http://schemas.microsoft.com/office/drawing/2014/main" id="{2042676F-A00D-0749-AEB7-E49176CDDC4D}"/>
              </a:ext>
            </a:extLst>
          </p:cNvPr>
          <p:cNvSpPr/>
          <p:nvPr/>
        </p:nvSpPr>
        <p:spPr>
          <a:xfrm>
            <a:off x="8916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3" name="Rechthoek 102">
            <a:extLst>
              <a:ext uri="{FF2B5EF4-FFF2-40B4-BE49-F238E27FC236}">
                <a16:creationId xmlns:a16="http://schemas.microsoft.com/office/drawing/2014/main" id="{BB64B1C1-3582-6849-8A2C-CF394E76BEF5}"/>
              </a:ext>
            </a:extLst>
          </p:cNvPr>
          <p:cNvSpPr/>
          <p:nvPr/>
        </p:nvSpPr>
        <p:spPr>
          <a:xfrm>
            <a:off x="13380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4" name="Rechthoek 103">
            <a:extLst>
              <a:ext uri="{FF2B5EF4-FFF2-40B4-BE49-F238E27FC236}">
                <a16:creationId xmlns:a16="http://schemas.microsoft.com/office/drawing/2014/main" id="{24CD4837-5C99-7F40-B93B-32D41AF8151A}"/>
              </a:ext>
            </a:extLst>
          </p:cNvPr>
          <p:cNvSpPr/>
          <p:nvPr/>
        </p:nvSpPr>
        <p:spPr>
          <a:xfrm>
            <a:off x="17844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5" name="Rechthoek 104">
            <a:extLst>
              <a:ext uri="{FF2B5EF4-FFF2-40B4-BE49-F238E27FC236}">
                <a16:creationId xmlns:a16="http://schemas.microsoft.com/office/drawing/2014/main" id="{72DEDCD9-6D34-0045-B82E-D86E0F7ADDA1}"/>
              </a:ext>
            </a:extLst>
          </p:cNvPr>
          <p:cNvSpPr/>
          <p:nvPr/>
        </p:nvSpPr>
        <p:spPr>
          <a:xfrm>
            <a:off x="2230989"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6" name="Rechthoek 105">
            <a:extLst>
              <a:ext uri="{FF2B5EF4-FFF2-40B4-BE49-F238E27FC236}">
                <a16:creationId xmlns:a16="http://schemas.microsoft.com/office/drawing/2014/main" id="{4FFFB831-D8ED-CA48-BAF7-930179586313}"/>
              </a:ext>
            </a:extLst>
          </p:cNvPr>
          <p:cNvSpPr/>
          <p:nvPr/>
        </p:nvSpPr>
        <p:spPr>
          <a:xfrm>
            <a:off x="267755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7" name="Rechthoek 106">
            <a:extLst>
              <a:ext uri="{FF2B5EF4-FFF2-40B4-BE49-F238E27FC236}">
                <a16:creationId xmlns:a16="http://schemas.microsoft.com/office/drawing/2014/main" id="{BC2C06AA-E4FB-4C45-BBF6-1C37A3C818B8}"/>
              </a:ext>
            </a:extLst>
          </p:cNvPr>
          <p:cNvSpPr/>
          <p:nvPr/>
        </p:nvSpPr>
        <p:spPr>
          <a:xfrm>
            <a:off x="31241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8" name="Rechthoek 107">
            <a:extLst>
              <a:ext uri="{FF2B5EF4-FFF2-40B4-BE49-F238E27FC236}">
                <a16:creationId xmlns:a16="http://schemas.microsoft.com/office/drawing/2014/main" id="{19D24F2A-C3C8-B947-9931-040038ABEAB1}"/>
              </a:ext>
            </a:extLst>
          </p:cNvPr>
          <p:cNvSpPr/>
          <p:nvPr/>
        </p:nvSpPr>
        <p:spPr>
          <a:xfrm>
            <a:off x="3570691"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9" name="Rechthoek 108">
            <a:extLst>
              <a:ext uri="{FF2B5EF4-FFF2-40B4-BE49-F238E27FC236}">
                <a16:creationId xmlns:a16="http://schemas.microsoft.com/office/drawing/2014/main" id="{C5719802-8201-F843-ACFF-343259BCEDB0}"/>
              </a:ext>
            </a:extLst>
          </p:cNvPr>
          <p:cNvSpPr/>
          <p:nvPr/>
        </p:nvSpPr>
        <p:spPr>
          <a:xfrm>
            <a:off x="40172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0" name="Rechthoek 109">
            <a:extLst>
              <a:ext uri="{FF2B5EF4-FFF2-40B4-BE49-F238E27FC236}">
                <a16:creationId xmlns:a16="http://schemas.microsoft.com/office/drawing/2014/main" id="{6D1930DB-3201-8649-A753-B23ACD6BE557}"/>
              </a:ext>
            </a:extLst>
          </p:cNvPr>
          <p:cNvSpPr/>
          <p:nvPr/>
        </p:nvSpPr>
        <p:spPr>
          <a:xfrm>
            <a:off x="446382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1" name="Rechthoek 110">
            <a:extLst>
              <a:ext uri="{FF2B5EF4-FFF2-40B4-BE49-F238E27FC236}">
                <a16:creationId xmlns:a16="http://schemas.microsoft.com/office/drawing/2014/main" id="{12E54624-BACE-324B-AA59-AE902B1ED18F}"/>
              </a:ext>
            </a:extLst>
          </p:cNvPr>
          <p:cNvSpPr/>
          <p:nvPr/>
        </p:nvSpPr>
        <p:spPr>
          <a:xfrm>
            <a:off x="4910394"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2" name="Rechthoek 111">
            <a:extLst>
              <a:ext uri="{FF2B5EF4-FFF2-40B4-BE49-F238E27FC236}">
                <a16:creationId xmlns:a16="http://schemas.microsoft.com/office/drawing/2014/main" id="{646CAE70-F95E-AA4D-9C59-C81EC706FD6A}"/>
              </a:ext>
            </a:extLst>
          </p:cNvPr>
          <p:cNvSpPr/>
          <p:nvPr/>
        </p:nvSpPr>
        <p:spPr>
          <a:xfrm>
            <a:off x="5356961"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3" name="Rechthoek 112">
            <a:extLst>
              <a:ext uri="{FF2B5EF4-FFF2-40B4-BE49-F238E27FC236}">
                <a16:creationId xmlns:a16="http://schemas.microsoft.com/office/drawing/2014/main" id="{CED59584-163A-744F-A6FF-05506128B44C}"/>
              </a:ext>
            </a:extLst>
          </p:cNvPr>
          <p:cNvSpPr/>
          <p:nvPr/>
        </p:nvSpPr>
        <p:spPr>
          <a:xfrm>
            <a:off x="5803529"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4" name="Rechthoek 113">
            <a:extLst>
              <a:ext uri="{FF2B5EF4-FFF2-40B4-BE49-F238E27FC236}">
                <a16:creationId xmlns:a16="http://schemas.microsoft.com/office/drawing/2014/main" id="{DCA2A340-57CB-4F47-82E1-04AF6D098869}"/>
              </a:ext>
            </a:extLst>
          </p:cNvPr>
          <p:cNvSpPr/>
          <p:nvPr/>
        </p:nvSpPr>
        <p:spPr>
          <a:xfrm>
            <a:off x="625009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5" name="Rechthoek 114">
            <a:extLst>
              <a:ext uri="{FF2B5EF4-FFF2-40B4-BE49-F238E27FC236}">
                <a16:creationId xmlns:a16="http://schemas.microsoft.com/office/drawing/2014/main" id="{7778A2E6-60E3-4742-8C3D-BA0C01D4EBA8}"/>
              </a:ext>
            </a:extLst>
          </p:cNvPr>
          <p:cNvSpPr/>
          <p:nvPr/>
        </p:nvSpPr>
        <p:spPr>
          <a:xfrm>
            <a:off x="66948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6" name="Rechthoek 115">
            <a:extLst>
              <a:ext uri="{FF2B5EF4-FFF2-40B4-BE49-F238E27FC236}">
                <a16:creationId xmlns:a16="http://schemas.microsoft.com/office/drawing/2014/main" id="{19854CC1-E8CF-1145-BAFF-B8DD2FE86FA2}"/>
              </a:ext>
            </a:extLst>
          </p:cNvPr>
          <p:cNvSpPr/>
          <p:nvPr/>
        </p:nvSpPr>
        <p:spPr>
          <a:xfrm>
            <a:off x="7141390"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7" name="Rechthoek 116">
            <a:extLst>
              <a:ext uri="{FF2B5EF4-FFF2-40B4-BE49-F238E27FC236}">
                <a16:creationId xmlns:a16="http://schemas.microsoft.com/office/drawing/2014/main" id="{9DE79C43-F774-7049-B673-9D18BD32E70A}"/>
              </a:ext>
            </a:extLst>
          </p:cNvPr>
          <p:cNvSpPr/>
          <p:nvPr/>
        </p:nvSpPr>
        <p:spPr>
          <a:xfrm>
            <a:off x="758795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8" name="Rechthoek 117">
            <a:extLst>
              <a:ext uri="{FF2B5EF4-FFF2-40B4-BE49-F238E27FC236}">
                <a16:creationId xmlns:a16="http://schemas.microsoft.com/office/drawing/2014/main" id="{AF7E6B1D-12DF-F144-B2E1-6FE176B157AE}"/>
              </a:ext>
            </a:extLst>
          </p:cNvPr>
          <p:cNvSpPr/>
          <p:nvPr/>
        </p:nvSpPr>
        <p:spPr>
          <a:xfrm>
            <a:off x="8034524"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9" name="Rechthoek 118">
            <a:extLst>
              <a:ext uri="{FF2B5EF4-FFF2-40B4-BE49-F238E27FC236}">
                <a16:creationId xmlns:a16="http://schemas.microsoft.com/office/drawing/2014/main" id="{EDDC71CB-BC4A-C249-A663-B24ED958BFCD}"/>
              </a:ext>
            </a:extLst>
          </p:cNvPr>
          <p:cNvSpPr/>
          <p:nvPr/>
        </p:nvSpPr>
        <p:spPr>
          <a:xfrm>
            <a:off x="848109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0" name="Rechthoek 119">
            <a:extLst>
              <a:ext uri="{FF2B5EF4-FFF2-40B4-BE49-F238E27FC236}">
                <a16:creationId xmlns:a16="http://schemas.microsoft.com/office/drawing/2014/main" id="{6783D127-100E-4144-976E-8D4124E27370}"/>
              </a:ext>
            </a:extLst>
          </p:cNvPr>
          <p:cNvSpPr/>
          <p:nvPr/>
        </p:nvSpPr>
        <p:spPr>
          <a:xfrm>
            <a:off x="892765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1" name="Rechthoek 120">
            <a:extLst>
              <a:ext uri="{FF2B5EF4-FFF2-40B4-BE49-F238E27FC236}">
                <a16:creationId xmlns:a16="http://schemas.microsoft.com/office/drawing/2014/main" id="{8A96D29F-6069-D047-8A1C-7217DF27D66F}"/>
              </a:ext>
            </a:extLst>
          </p:cNvPr>
          <p:cNvSpPr/>
          <p:nvPr/>
        </p:nvSpPr>
        <p:spPr>
          <a:xfrm>
            <a:off x="9374227"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2" name="Rechthoek 121">
            <a:extLst>
              <a:ext uri="{FF2B5EF4-FFF2-40B4-BE49-F238E27FC236}">
                <a16:creationId xmlns:a16="http://schemas.microsoft.com/office/drawing/2014/main" id="{592F0F96-87F8-4948-90A4-01EAE5A22AD1}"/>
              </a:ext>
            </a:extLst>
          </p:cNvPr>
          <p:cNvSpPr/>
          <p:nvPr/>
        </p:nvSpPr>
        <p:spPr>
          <a:xfrm>
            <a:off x="982079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3" name="Rechthoek 122">
            <a:extLst>
              <a:ext uri="{FF2B5EF4-FFF2-40B4-BE49-F238E27FC236}">
                <a16:creationId xmlns:a16="http://schemas.microsoft.com/office/drawing/2014/main" id="{61062456-97AA-8B4F-A992-8E2E57ADCE7F}"/>
              </a:ext>
            </a:extLst>
          </p:cNvPr>
          <p:cNvSpPr/>
          <p:nvPr/>
        </p:nvSpPr>
        <p:spPr>
          <a:xfrm>
            <a:off x="1026736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4" name="Rechthoek 123">
            <a:extLst>
              <a:ext uri="{FF2B5EF4-FFF2-40B4-BE49-F238E27FC236}">
                <a16:creationId xmlns:a16="http://schemas.microsoft.com/office/drawing/2014/main" id="{619643F2-13EA-8C44-B647-7C309D0B0739}"/>
              </a:ext>
            </a:extLst>
          </p:cNvPr>
          <p:cNvSpPr/>
          <p:nvPr/>
        </p:nvSpPr>
        <p:spPr>
          <a:xfrm>
            <a:off x="107139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5" name="Rechthoek 124">
            <a:extLst>
              <a:ext uri="{FF2B5EF4-FFF2-40B4-BE49-F238E27FC236}">
                <a16:creationId xmlns:a16="http://schemas.microsoft.com/office/drawing/2014/main" id="{202AA236-378E-0048-9EDE-D6AFB6E85BFB}"/>
              </a:ext>
            </a:extLst>
          </p:cNvPr>
          <p:cNvSpPr/>
          <p:nvPr/>
        </p:nvSpPr>
        <p:spPr>
          <a:xfrm>
            <a:off x="11160497" y="57600"/>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6" name="Rechthoek 125">
            <a:extLst>
              <a:ext uri="{FF2B5EF4-FFF2-40B4-BE49-F238E27FC236}">
                <a16:creationId xmlns:a16="http://schemas.microsoft.com/office/drawing/2014/main" id="{644D1C78-F2C0-9E48-AA29-C52B1A17838D}"/>
              </a:ext>
            </a:extLst>
          </p:cNvPr>
          <p:cNvSpPr/>
          <p:nvPr/>
        </p:nvSpPr>
        <p:spPr>
          <a:xfrm>
            <a:off x="11605222"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7" name="Rechthoek 126">
            <a:extLst>
              <a:ext uri="{FF2B5EF4-FFF2-40B4-BE49-F238E27FC236}">
                <a16:creationId xmlns:a16="http://schemas.microsoft.com/office/drawing/2014/main" id="{52EE0A43-188B-D24E-8973-3AA9EBC577D6}"/>
              </a:ext>
            </a:extLst>
          </p:cNvPr>
          <p:cNvSpPr/>
          <p:nvPr/>
        </p:nvSpPr>
        <p:spPr>
          <a:xfrm>
            <a:off x="12051790"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8" name="Rechthoek 127">
            <a:extLst>
              <a:ext uri="{FF2B5EF4-FFF2-40B4-BE49-F238E27FC236}">
                <a16:creationId xmlns:a16="http://schemas.microsoft.com/office/drawing/2014/main" id="{65D08069-A44E-B74A-9431-CF698E76D20E}"/>
              </a:ext>
            </a:extLst>
          </p:cNvPr>
          <p:cNvSpPr/>
          <p:nvPr/>
        </p:nvSpPr>
        <p:spPr>
          <a:xfrm>
            <a:off x="124983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9" name="Tijdelijke aanduiding voor inhoud 3">
            <a:extLst>
              <a:ext uri="{FF2B5EF4-FFF2-40B4-BE49-F238E27FC236}">
                <a16:creationId xmlns:a16="http://schemas.microsoft.com/office/drawing/2014/main" id="{527618FF-9025-E646-ACAA-B4C4A7430505}"/>
              </a:ext>
            </a:extLst>
          </p:cNvPr>
          <p:cNvSpPr txBox="1">
            <a:spLocks/>
          </p:cNvSpPr>
          <p:nvPr/>
        </p:nvSpPr>
        <p:spPr>
          <a:xfrm>
            <a:off x="0" y="-407261"/>
            <a:ext cx="1968285" cy="7687159"/>
          </a:xfrm>
          <a:prstGeom prst="rect">
            <a:avLst/>
          </a:prstGeom>
          <a:solidFill>
            <a:schemeClr val="tx2">
              <a:alpha val="5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250" name="Rechthoek 249">
            <a:extLst>
              <a:ext uri="{FF2B5EF4-FFF2-40B4-BE49-F238E27FC236}">
                <a16:creationId xmlns:a16="http://schemas.microsoft.com/office/drawing/2014/main" id="{855AAF0F-F8FA-8C41-AFF2-942313B34FD9}"/>
              </a:ext>
            </a:extLst>
          </p:cNvPr>
          <p:cNvSpPr/>
          <p:nvPr/>
        </p:nvSpPr>
        <p:spPr>
          <a:xfrm>
            <a:off x="433951" y="956589"/>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1" name="Rechthoek 250">
            <a:extLst>
              <a:ext uri="{FF2B5EF4-FFF2-40B4-BE49-F238E27FC236}">
                <a16:creationId xmlns:a16="http://schemas.microsoft.com/office/drawing/2014/main" id="{B89E51A1-53E8-D640-AC8D-1FF0C7AD8A16}"/>
              </a:ext>
            </a:extLst>
          </p:cNvPr>
          <p:cNvSpPr/>
          <p:nvPr/>
        </p:nvSpPr>
        <p:spPr>
          <a:xfrm>
            <a:off x="1115876" y="1158067"/>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2" name="Rechthoek 251">
            <a:extLst>
              <a:ext uri="{FF2B5EF4-FFF2-40B4-BE49-F238E27FC236}">
                <a16:creationId xmlns:a16="http://schemas.microsoft.com/office/drawing/2014/main" id="{03F8291A-FA38-334F-A0B2-9FC65BA33A2C}"/>
              </a:ext>
            </a:extLst>
          </p:cNvPr>
          <p:cNvSpPr/>
          <p:nvPr/>
        </p:nvSpPr>
        <p:spPr>
          <a:xfrm>
            <a:off x="1704811" y="1623017"/>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3" name="Rechthoek 252">
            <a:extLst>
              <a:ext uri="{FF2B5EF4-FFF2-40B4-BE49-F238E27FC236}">
                <a16:creationId xmlns:a16="http://schemas.microsoft.com/office/drawing/2014/main" id="{F6661F3B-C0D3-1446-BF0A-42C49F42DBFF}"/>
              </a:ext>
            </a:extLst>
          </p:cNvPr>
          <p:cNvSpPr/>
          <p:nvPr/>
        </p:nvSpPr>
        <p:spPr>
          <a:xfrm>
            <a:off x="867904" y="50713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4" name="Tijdelijke aanduiding voor inhoud 3">
            <a:extLst>
              <a:ext uri="{FF2B5EF4-FFF2-40B4-BE49-F238E27FC236}">
                <a16:creationId xmlns:a16="http://schemas.microsoft.com/office/drawing/2014/main" id="{070244F9-B8FB-5D49-B237-5E1C8CE8DDF7}"/>
              </a:ext>
            </a:extLst>
          </p:cNvPr>
          <p:cNvSpPr txBox="1">
            <a:spLocks/>
          </p:cNvSpPr>
          <p:nvPr/>
        </p:nvSpPr>
        <p:spPr>
          <a:xfrm>
            <a:off x="1227904" y="2306702"/>
            <a:ext cx="836907" cy="3857318"/>
          </a:xfrm>
          <a:prstGeom prst="rect">
            <a:avLst/>
          </a:prstGeom>
          <a:solidFill>
            <a:schemeClr val="accent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255" name="Rechthoek 254">
            <a:extLst>
              <a:ext uri="{FF2B5EF4-FFF2-40B4-BE49-F238E27FC236}">
                <a16:creationId xmlns:a16="http://schemas.microsoft.com/office/drawing/2014/main" id="{54E58D87-99A1-EE49-8D43-15376B09497C}"/>
              </a:ext>
            </a:extLst>
          </p:cNvPr>
          <p:cNvSpPr/>
          <p:nvPr/>
        </p:nvSpPr>
        <p:spPr>
          <a:xfrm>
            <a:off x="0" y="1397354"/>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6" name="Rechthoek 255">
            <a:extLst>
              <a:ext uri="{FF2B5EF4-FFF2-40B4-BE49-F238E27FC236}">
                <a16:creationId xmlns:a16="http://schemas.microsoft.com/office/drawing/2014/main" id="{DE0C0969-5F46-014F-B386-C7CB680A0180}"/>
              </a:ext>
            </a:extLst>
          </p:cNvPr>
          <p:cNvSpPr/>
          <p:nvPr/>
        </p:nvSpPr>
        <p:spPr>
          <a:xfrm>
            <a:off x="0" y="3181901"/>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7" name="Rechthoek 256">
            <a:extLst>
              <a:ext uri="{FF2B5EF4-FFF2-40B4-BE49-F238E27FC236}">
                <a16:creationId xmlns:a16="http://schemas.microsoft.com/office/drawing/2014/main" id="{E32FF5CB-45E9-5F40-8825-61AD5BEA6F77}"/>
              </a:ext>
            </a:extLst>
          </p:cNvPr>
          <p:cNvSpPr/>
          <p:nvPr/>
        </p:nvSpPr>
        <p:spPr>
          <a:xfrm>
            <a:off x="0" y="2735501"/>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8" name="Rechthoek 257">
            <a:extLst>
              <a:ext uri="{FF2B5EF4-FFF2-40B4-BE49-F238E27FC236}">
                <a16:creationId xmlns:a16="http://schemas.microsoft.com/office/drawing/2014/main" id="{221C2352-9752-AB4D-8CB9-B91FD684B0A7}"/>
              </a:ext>
            </a:extLst>
          </p:cNvPr>
          <p:cNvSpPr/>
          <p:nvPr/>
        </p:nvSpPr>
        <p:spPr>
          <a:xfrm>
            <a:off x="0" y="2289452"/>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9" name="Rechthoek 258">
            <a:extLst>
              <a:ext uri="{FF2B5EF4-FFF2-40B4-BE49-F238E27FC236}">
                <a16:creationId xmlns:a16="http://schemas.microsoft.com/office/drawing/2014/main" id="{A52377B4-73F9-DF4C-9E01-4AEB2D2098E1}"/>
              </a:ext>
            </a:extLst>
          </p:cNvPr>
          <p:cNvSpPr/>
          <p:nvPr/>
        </p:nvSpPr>
        <p:spPr>
          <a:xfrm>
            <a:off x="0" y="1843403"/>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0" name="Rechthoek 259">
            <a:extLst>
              <a:ext uri="{FF2B5EF4-FFF2-40B4-BE49-F238E27FC236}">
                <a16:creationId xmlns:a16="http://schemas.microsoft.com/office/drawing/2014/main" id="{52D03601-1A95-024E-9E25-901DFDB8F0A4}"/>
              </a:ext>
            </a:extLst>
          </p:cNvPr>
          <p:cNvSpPr/>
          <p:nvPr/>
        </p:nvSpPr>
        <p:spPr>
          <a:xfrm>
            <a:off x="446400" y="452039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1" name="Rechthoek 260">
            <a:extLst>
              <a:ext uri="{FF2B5EF4-FFF2-40B4-BE49-F238E27FC236}">
                <a16:creationId xmlns:a16="http://schemas.microsoft.com/office/drawing/2014/main" id="{7C08DB97-01EC-D24D-A935-521B0EF306F7}"/>
              </a:ext>
            </a:extLst>
          </p:cNvPr>
          <p:cNvSpPr/>
          <p:nvPr/>
        </p:nvSpPr>
        <p:spPr>
          <a:xfrm>
            <a:off x="446400" y="407399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2" name="Rechthoek 261">
            <a:extLst>
              <a:ext uri="{FF2B5EF4-FFF2-40B4-BE49-F238E27FC236}">
                <a16:creationId xmlns:a16="http://schemas.microsoft.com/office/drawing/2014/main" id="{9BDA98F9-E971-E346-9746-9E809A470897}"/>
              </a:ext>
            </a:extLst>
          </p:cNvPr>
          <p:cNvSpPr/>
          <p:nvPr/>
        </p:nvSpPr>
        <p:spPr>
          <a:xfrm>
            <a:off x="446400" y="362795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3" name="Rechthoek 262">
            <a:extLst>
              <a:ext uri="{FF2B5EF4-FFF2-40B4-BE49-F238E27FC236}">
                <a16:creationId xmlns:a16="http://schemas.microsoft.com/office/drawing/2014/main" id="{F52A0150-F7EE-9241-88E6-5C7571997972}"/>
              </a:ext>
            </a:extLst>
          </p:cNvPr>
          <p:cNvSpPr/>
          <p:nvPr/>
        </p:nvSpPr>
        <p:spPr>
          <a:xfrm>
            <a:off x="446400" y="3181901"/>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4" name="Rechthoek 263">
            <a:extLst>
              <a:ext uri="{FF2B5EF4-FFF2-40B4-BE49-F238E27FC236}">
                <a16:creationId xmlns:a16="http://schemas.microsoft.com/office/drawing/2014/main" id="{152B26DA-2C44-6948-A836-E871B07B7B22}"/>
              </a:ext>
            </a:extLst>
          </p:cNvPr>
          <p:cNvSpPr/>
          <p:nvPr/>
        </p:nvSpPr>
        <p:spPr>
          <a:xfrm>
            <a:off x="892800" y="496644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5" name="Rechthoek 264">
            <a:extLst>
              <a:ext uri="{FF2B5EF4-FFF2-40B4-BE49-F238E27FC236}">
                <a16:creationId xmlns:a16="http://schemas.microsoft.com/office/drawing/2014/main" id="{E8806573-3728-F549-AB35-D05EA254C8CD}"/>
              </a:ext>
            </a:extLst>
          </p:cNvPr>
          <p:cNvSpPr/>
          <p:nvPr/>
        </p:nvSpPr>
        <p:spPr>
          <a:xfrm>
            <a:off x="892800" y="452004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6" name="Rechthoek 265">
            <a:extLst>
              <a:ext uri="{FF2B5EF4-FFF2-40B4-BE49-F238E27FC236}">
                <a16:creationId xmlns:a16="http://schemas.microsoft.com/office/drawing/2014/main" id="{DEFC570C-3970-6C42-99FA-5E628896F35C}"/>
              </a:ext>
            </a:extLst>
          </p:cNvPr>
          <p:cNvSpPr/>
          <p:nvPr/>
        </p:nvSpPr>
        <p:spPr>
          <a:xfrm>
            <a:off x="892800" y="407399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7" name="Rechthoek 266">
            <a:extLst>
              <a:ext uri="{FF2B5EF4-FFF2-40B4-BE49-F238E27FC236}">
                <a16:creationId xmlns:a16="http://schemas.microsoft.com/office/drawing/2014/main" id="{0E753CE8-164E-894D-A596-21B9473E6349}"/>
              </a:ext>
            </a:extLst>
          </p:cNvPr>
          <p:cNvSpPr/>
          <p:nvPr/>
        </p:nvSpPr>
        <p:spPr>
          <a:xfrm>
            <a:off x="0" y="496644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8" name="Rechthoek 267">
            <a:extLst>
              <a:ext uri="{FF2B5EF4-FFF2-40B4-BE49-F238E27FC236}">
                <a16:creationId xmlns:a16="http://schemas.microsoft.com/office/drawing/2014/main" id="{BED176EC-4D1D-FD40-8D51-54B13AAB0815}"/>
              </a:ext>
            </a:extLst>
          </p:cNvPr>
          <p:cNvSpPr/>
          <p:nvPr/>
        </p:nvSpPr>
        <p:spPr>
          <a:xfrm>
            <a:off x="0" y="54140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2" name="Tijdelijke aanduiding voor tekst 271">
            <a:extLst>
              <a:ext uri="{FF2B5EF4-FFF2-40B4-BE49-F238E27FC236}">
                <a16:creationId xmlns:a16="http://schemas.microsoft.com/office/drawing/2014/main" id="{13CF6B3F-5F20-3F4F-B3F9-ECE7AF40393E}"/>
              </a:ext>
            </a:extLst>
          </p:cNvPr>
          <p:cNvSpPr>
            <a:spLocks noGrp="1"/>
          </p:cNvSpPr>
          <p:nvPr>
            <p:ph type="body" sz="quarter" idx="11"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bg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
        <p:nvSpPr>
          <p:cNvPr id="274" name="Rechthoek 273">
            <a:extLst>
              <a:ext uri="{FF2B5EF4-FFF2-40B4-BE49-F238E27FC236}">
                <a16:creationId xmlns:a16="http://schemas.microsoft.com/office/drawing/2014/main" id="{CA46B05C-5034-714D-B281-8AF465B9A139}"/>
              </a:ext>
            </a:extLst>
          </p:cNvPr>
          <p:cNvSpPr/>
          <p:nvPr/>
        </p:nvSpPr>
        <p:spPr>
          <a:xfrm>
            <a:off x="11605222" y="362795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5" name="Rechthoek 274">
            <a:extLst>
              <a:ext uri="{FF2B5EF4-FFF2-40B4-BE49-F238E27FC236}">
                <a16:creationId xmlns:a16="http://schemas.microsoft.com/office/drawing/2014/main" id="{9F92D1F1-C907-E745-A425-2BF70FABCCF5}"/>
              </a:ext>
            </a:extLst>
          </p:cNvPr>
          <p:cNvSpPr/>
          <p:nvPr/>
        </p:nvSpPr>
        <p:spPr>
          <a:xfrm>
            <a:off x="12051984" y="362795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Tree>
    <p:extLst>
      <p:ext uri="{BB962C8B-B14F-4D97-AF65-F5344CB8AC3E}">
        <p14:creationId xmlns:p14="http://schemas.microsoft.com/office/powerpoint/2010/main" val="10364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dia appelgroene ag+blokjes &gt;reeks">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5A248-AA71-9E46-9038-9C41580E8604}"/>
              </a:ext>
            </a:extLst>
          </p:cNvPr>
          <p:cNvSpPr>
            <a:spLocks noGrp="1"/>
          </p:cNvSpPr>
          <p:nvPr>
            <p:ph type="ctrTitle"/>
          </p:nvPr>
        </p:nvSpPr>
        <p:spPr>
          <a:xfrm>
            <a:off x="5589270" y="40640"/>
            <a:ext cx="6480810" cy="4126230"/>
          </a:xfrm>
        </p:spPr>
        <p:txBody>
          <a:bodyPr anchor="b" anchorCtr="0"/>
          <a:lstStyle>
            <a:lvl1pPr algn="l">
              <a:defRPr sz="600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AD02FDC9-EE49-1F49-9553-0E27E0EC8CAF}"/>
              </a:ext>
            </a:extLst>
          </p:cNvPr>
          <p:cNvSpPr>
            <a:spLocks noGrp="1"/>
          </p:cNvSpPr>
          <p:nvPr>
            <p:ph type="subTitle" idx="1"/>
          </p:nvPr>
        </p:nvSpPr>
        <p:spPr>
          <a:xfrm>
            <a:off x="5589270" y="4166870"/>
            <a:ext cx="6480810" cy="122983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42F831F-13BC-9040-9779-8298F97FC06A}"/>
              </a:ext>
            </a:extLst>
          </p:cNvPr>
          <p:cNvSpPr>
            <a:spLocks noGrp="1"/>
          </p:cNvSpPr>
          <p:nvPr>
            <p:ph type="dt" sz="half" idx="10"/>
          </p:nvPr>
        </p:nvSpPr>
        <p:spPr>
          <a:xfrm>
            <a:off x="12231386" y="6305550"/>
            <a:ext cx="1371601" cy="365125"/>
          </a:xfrm>
        </p:spPr>
        <p:txBody>
          <a:bodyPr anchor="t" anchorCtr="0"/>
          <a:lstStyle>
            <a:lvl1pPr>
              <a:defRPr sz="1600" baseline="0">
                <a:solidFill>
                  <a:schemeClr val="tx2"/>
                </a:solidFill>
                <a:latin typeface="Calibri Light" panose="020F0302020204030204" pitchFamily="34" charset="0"/>
              </a:defRPr>
            </a:lvl1pPr>
          </a:lstStyle>
          <a:p>
            <a:fld id="{5255A02E-DA78-6D40-9007-96D86A1C8FEC}" type="datetimeFigureOut">
              <a:rPr lang="nl-NL" smtClean="0"/>
              <a:pPr/>
              <a:t>23-03-2022</a:t>
            </a:fld>
            <a:endParaRPr lang="nl-NL"/>
          </a:p>
        </p:txBody>
      </p:sp>
      <p:pic>
        <p:nvPicPr>
          <p:cNvPr id="8" name="Afbeelding 7">
            <a:extLst>
              <a:ext uri="{FF2B5EF4-FFF2-40B4-BE49-F238E27FC236}">
                <a16:creationId xmlns:a16="http://schemas.microsoft.com/office/drawing/2014/main" id="{A52736E3-4BC3-AE4B-8DE2-132371BAD5A1}"/>
              </a:ext>
            </a:extLst>
          </p:cNvPr>
          <p:cNvPicPr>
            <a:picLocks noChangeAspect="1"/>
          </p:cNvPicPr>
          <p:nvPr/>
        </p:nvPicPr>
        <p:blipFill>
          <a:blip r:embed="rId2"/>
          <a:stretch>
            <a:fillRect/>
          </a:stretch>
        </p:blipFill>
        <p:spPr>
          <a:xfrm>
            <a:off x="2355742" y="2304942"/>
            <a:ext cx="3091764" cy="3091764"/>
          </a:xfrm>
          <a:prstGeom prst="rect">
            <a:avLst/>
          </a:prstGeom>
          <a:solidFill>
            <a:schemeClr val="bg1"/>
          </a:solidFill>
        </p:spPr>
      </p:pic>
      <p:sp>
        <p:nvSpPr>
          <p:cNvPr id="10" name="Rechthoek 9">
            <a:extLst>
              <a:ext uri="{FF2B5EF4-FFF2-40B4-BE49-F238E27FC236}">
                <a16:creationId xmlns:a16="http://schemas.microsoft.com/office/drawing/2014/main" id="{A112A0DD-1FC5-2B4C-8D9D-7704AC485174}"/>
              </a:ext>
            </a:extLst>
          </p:cNvPr>
          <p:cNvSpPr/>
          <p:nvPr/>
        </p:nvSpPr>
        <p:spPr>
          <a:xfrm>
            <a:off x="0" y="1397354"/>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 name="Rechthoek 10">
            <a:extLst>
              <a:ext uri="{FF2B5EF4-FFF2-40B4-BE49-F238E27FC236}">
                <a16:creationId xmlns:a16="http://schemas.microsoft.com/office/drawing/2014/main" id="{64FCAB7B-6D8E-7A4D-8FF5-2D18211C6A18}"/>
              </a:ext>
            </a:extLst>
          </p:cNvPr>
          <p:cNvSpPr/>
          <p:nvPr/>
        </p:nvSpPr>
        <p:spPr>
          <a:xfrm>
            <a:off x="445222" y="1397354"/>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Rechthoek 11">
            <a:extLst>
              <a:ext uri="{FF2B5EF4-FFF2-40B4-BE49-F238E27FC236}">
                <a16:creationId xmlns:a16="http://schemas.microsoft.com/office/drawing/2014/main" id="{64DF0299-A907-C348-BA13-380AB8DE854B}"/>
              </a:ext>
            </a:extLst>
          </p:cNvPr>
          <p:cNvSpPr/>
          <p:nvPr/>
        </p:nvSpPr>
        <p:spPr>
          <a:xfrm>
            <a:off x="891622" y="13973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3" name="Rechthoek 12">
            <a:extLst>
              <a:ext uri="{FF2B5EF4-FFF2-40B4-BE49-F238E27FC236}">
                <a16:creationId xmlns:a16="http://schemas.microsoft.com/office/drawing/2014/main" id="{CDB824C4-E51B-9544-A60F-CE1776EC6C58}"/>
              </a:ext>
            </a:extLst>
          </p:cNvPr>
          <p:cNvSpPr/>
          <p:nvPr/>
        </p:nvSpPr>
        <p:spPr>
          <a:xfrm>
            <a:off x="1338022"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4" name="Rechthoek 13">
            <a:extLst>
              <a:ext uri="{FF2B5EF4-FFF2-40B4-BE49-F238E27FC236}">
                <a16:creationId xmlns:a16="http://schemas.microsoft.com/office/drawing/2014/main" id="{40426650-CED6-2541-A569-1B189DEE50A7}"/>
              </a:ext>
            </a:extLst>
          </p:cNvPr>
          <p:cNvSpPr/>
          <p:nvPr/>
        </p:nvSpPr>
        <p:spPr>
          <a:xfrm>
            <a:off x="178442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5" name="Rechthoek 14">
            <a:extLst>
              <a:ext uri="{FF2B5EF4-FFF2-40B4-BE49-F238E27FC236}">
                <a16:creationId xmlns:a16="http://schemas.microsoft.com/office/drawing/2014/main" id="{86D522AF-2E00-A249-A57C-DCC0F52B0F15}"/>
              </a:ext>
            </a:extLst>
          </p:cNvPr>
          <p:cNvSpPr/>
          <p:nvPr/>
        </p:nvSpPr>
        <p:spPr>
          <a:xfrm>
            <a:off x="223098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6" name="Rechthoek 15">
            <a:extLst>
              <a:ext uri="{FF2B5EF4-FFF2-40B4-BE49-F238E27FC236}">
                <a16:creationId xmlns:a16="http://schemas.microsoft.com/office/drawing/2014/main" id="{20DF0A2A-4CC8-4141-A9D3-847A14786361}"/>
              </a:ext>
            </a:extLst>
          </p:cNvPr>
          <p:cNvSpPr/>
          <p:nvPr/>
        </p:nvSpPr>
        <p:spPr>
          <a:xfrm>
            <a:off x="2677556"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7" name="Rechthoek 16">
            <a:extLst>
              <a:ext uri="{FF2B5EF4-FFF2-40B4-BE49-F238E27FC236}">
                <a16:creationId xmlns:a16="http://schemas.microsoft.com/office/drawing/2014/main" id="{A278A9F4-D6A4-B74B-9233-BC53918D09E7}"/>
              </a:ext>
            </a:extLst>
          </p:cNvPr>
          <p:cNvSpPr/>
          <p:nvPr/>
        </p:nvSpPr>
        <p:spPr>
          <a:xfrm>
            <a:off x="3124124"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8" name="Rechthoek 17">
            <a:extLst>
              <a:ext uri="{FF2B5EF4-FFF2-40B4-BE49-F238E27FC236}">
                <a16:creationId xmlns:a16="http://schemas.microsoft.com/office/drawing/2014/main" id="{D0AF5DFC-913E-D24E-B40A-3DD0E6535B69}"/>
              </a:ext>
            </a:extLst>
          </p:cNvPr>
          <p:cNvSpPr/>
          <p:nvPr/>
        </p:nvSpPr>
        <p:spPr>
          <a:xfrm>
            <a:off x="3570691"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9" name="Rechthoek 18">
            <a:extLst>
              <a:ext uri="{FF2B5EF4-FFF2-40B4-BE49-F238E27FC236}">
                <a16:creationId xmlns:a16="http://schemas.microsoft.com/office/drawing/2014/main" id="{AD9C172F-C46E-A048-B3EF-1597AB57E508}"/>
              </a:ext>
            </a:extLst>
          </p:cNvPr>
          <p:cNvSpPr/>
          <p:nvPr/>
        </p:nvSpPr>
        <p:spPr>
          <a:xfrm>
            <a:off x="4017258"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0" name="Rechthoek 19">
            <a:extLst>
              <a:ext uri="{FF2B5EF4-FFF2-40B4-BE49-F238E27FC236}">
                <a16:creationId xmlns:a16="http://schemas.microsoft.com/office/drawing/2014/main" id="{AB299970-ACB8-1940-88C0-8F670B667D7B}"/>
              </a:ext>
            </a:extLst>
          </p:cNvPr>
          <p:cNvSpPr/>
          <p:nvPr/>
        </p:nvSpPr>
        <p:spPr>
          <a:xfrm>
            <a:off x="4463826"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1" name="Rechthoek 20">
            <a:extLst>
              <a:ext uri="{FF2B5EF4-FFF2-40B4-BE49-F238E27FC236}">
                <a16:creationId xmlns:a16="http://schemas.microsoft.com/office/drawing/2014/main" id="{1EC26565-87AB-D748-A462-9E951DF2470A}"/>
              </a:ext>
            </a:extLst>
          </p:cNvPr>
          <p:cNvSpPr/>
          <p:nvPr/>
        </p:nvSpPr>
        <p:spPr>
          <a:xfrm>
            <a:off x="4910394"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2" name="Rechthoek 21">
            <a:extLst>
              <a:ext uri="{FF2B5EF4-FFF2-40B4-BE49-F238E27FC236}">
                <a16:creationId xmlns:a16="http://schemas.microsoft.com/office/drawing/2014/main" id="{DB2037B2-A974-9343-BA9A-5E7E307FC5F7}"/>
              </a:ext>
            </a:extLst>
          </p:cNvPr>
          <p:cNvSpPr/>
          <p:nvPr/>
        </p:nvSpPr>
        <p:spPr>
          <a:xfrm>
            <a:off x="5356961"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3" name="Rechthoek 22">
            <a:extLst>
              <a:ext uri="{FF2B5EF4-FFF2-40B4-BE49-F238E27FC236}">
                <a16:creationId xmlns:a16="http://schemas.microsoft.com/office/drawing/2014/main" id="{9620F081-5156-924E-B1BF-84C3E855D54C}"/>
              </a:ext>
            </a:extLst>
          </p:cNvPr>
          <p:cNvSpPr/>
          <p:nvPr/>
        </p:nvSpPr>
        <p:spPr>
          <a:xfrm>
            <a:off x="580352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 name="Rechthoek 23">
            <a:extLst>
              <a:ext uri="{FF2B5EF4-FFF2-40B4-BE49-F238E27FC236}">
                <a16:creationId xmlns:a16="http://schemas.microsoft.com/office/drawing/2014/main" id="{E5FD86C5-EC20-9246-97F5-15547FB71AFE}"/>
              </a:ext>
            </a:extLst>
          </p:cNvPr>
          <p:cNvSpPr/>
          <p:nvPr/>
        </p:nvSpPr>
        <p:spPr>
          <a:xfrm>
            <a:off x="6250096"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 name="Rechthoek 24">
            <a:extLst>
              <a:ext uri="{FF2B5EF4-FFF2-40B4-BE49-F238E27FC236}">
                <a16:creationId xmlns:a16="http://schemas.microsoft.com/office/drawing/2014/main" id="{3CE3F3BF-2D23-4244-8673-D58B1F92C23D}"/>
              </a:ext>
            </a:extLst>
          </p:cNvPr>
          <p:cNvSpPr/>
          <p:nvPr/>
        </p:nvSpPr>
        <p:spPr>
          <a:xfrm>
            <a:off x="6694822"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 name="Rechthoek 25">
            <a:extLst>
              <a:ext uri="{FF2B5EF4-FFF2-40B4-BE49-F238E27FC236}">
                <a16:creationId xmlns:a16="http://schemas.microsoft.com/office/drawing/2014/main" id="{A11EE866-F527-FB44-8C38-432B78EB90ED}"/>
              </a:ext>
            </a:extLst>
          </p:cNvPr>
          <p:cNvSpPr/>
          <p:nvPr/>
        </p:nvSpPr>
        <p:spPr>
          <a:xfrm>
            <a:off x="7141390"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 name="Rechthoek 26">
            <a:extLst>
              <a:ext uri="{FF2B5EF4-FFF2-40B4-BE49-F238E27FC236}">
                <a16:creationId xmlns:a16="http://schemas.microsoft.com/office/drawing/2014/main" id="{C3B0C3AA-4A62-2640-A0A8-2BDAF3CDAEB6}"/>
              </a:ext>
            </a:extLst>
          </p:cNvPr>
          <p:cNvSpPr/>
          <p:nvPr/>
        </p:nvSpPr>
        <p:spPr>
          <a:xfrm>
            <a:off x="7587957" y="13960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8" name="Rechthoek 27">
            <a:extLst>
              <a:ext uri="{FF2B5EF4-FFF2-40B4-BE49-F238E27FC236}">
                <a16:creationId xmlns:a16="http://schemas.microsoft.com/office/drawing/2014/main" id="{FC9ADB4C-ADB5-1040-BCFB-727402FF336F}"/>
              </a:ext>
            </a:extLst>
          </p:cNvPr>
          <p:cNvSpPr/>
          <p:nvPr/>
        </p:nvSpPr>
        <p:spPr>
          <a:xfrm>
            <a:off x="8034524"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9" name="Rechthoek 28">
            <a:extLst>
              <a:ext uri="{FF2B5EF4-FFF2-40B4-BE49-F238E27FC236}">
                <a16:creationId xmlns:a16="http://schemas.microsoft.com/office/drawing/2014/main" id="{6EF6DC25-19EA-154A-B0AA-B776603A4F82}"/>
              </a:ext>
            </a:extLst>
          </p:cNvPr>
          <p:cNvSpPr/>
          <p:nvPr/>
        </p:nvSpPr>
        <p:spPr>
          <a:xfrm>
            <a:off x="8481092"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0" name="Rechthoek 29">
            <a:extLst>
              <a:ext uri="{FF2B5EF4-FFF2-40B4-BE49-F238E27FC236}">
                <a16:creationId xmlns:a16="http://schemas.microsoft.com/office/drawing/2014/main" id="{C5ED2F6D-0F1E-D047-A2BA-B6A2B0968573}"/>
              </a:ext>
            </a:extLst>
          </p:cNvPr>
          <p:cNvSpPr/>
          <p:nvPr/>
        </p:nvSpPr>
        <p:spPr>
          <a:xfrm>
            <a:off x="8927659"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1" name="Rechthoek 30">
            <a:extLst>
              <a:ext uri="{FF2B5EF4-FFF2-40B4-BE49-F238E27FC236}">
                <a16:creationId xmlns:a16="http://schemas.microsoft.com/office/drawing/2014/main" id="{EA18E88D-4CE1-9741-BB79-BD8976600FEF}"/>
              </a:ext>
            </a:extLst>
          </p:cNvPr>
          <p:cNvSpPr/>
          <p:nvPr/>
        </p:nvSpPr>
        <p:spPr>
          <a:xfrm>
            <a:off x="9374227"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2" name="Rechthoek 31">
            <a:extLst>
              <a:ext uri="{FF2B5EF4-FFF2-40B4-BE49-F238E27FC236}">
                <a16:creationId xmlns:a16="http://schemas.microsoft.com/office/drawing/2014/main" id="{ABDE6751-3490-EB43-8B54-AF783FEE1645}"/>
              </a:ext>
            </a:extLst>
          </p:cNvPr>
          <p:cNvSpPr/>
          <p:nvPr/>
        </p:nvSpPr>
        <p:spPr>
          <a:xfrm>
            <a:off x="9820794"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3" name="Rechthoek 32">
            <a:extLst>
              <a:ext uri="{FF2B5EF4-FFF2-40B4-BE49-F238E27FC236}">
                <a16:creationId xmlns:a16="http://schemas.microsoft.com/office/drawing/2014/main" id="{F0EDCAA7-1121-7444-B78C-A410DB7D11A3}"/>
              </a:ext>
            </a:extLst>
          </p:cNvPr>
          <p:cNvSpPr/>
          <p:nvPr/>
        </p:nvSpPr>
        <p:spPr>
          <a:xfrm>
            <a:off x="10267362"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4" name="Rechthoek 33">
            <a:extLst>
              <a:ext uri="{FF2B5EF4-FFF2-40B4-BE49-F238E27FC236}">
                <a16:creationId xmlns:a16="http://schemas.microsoft.com/office/drawing/2014/main" id="{EE5D11DB-7AC6-AA41-9AFC-4AE2FBFC4639}"/>
              </a:ext>
            </a:extLst>
          </p:cNvPr>
          <p:cNvSpPr/>
          <p:nvPr/>
        </p:nvSpPr>
        <p:spPr>
          <a:xfrm>
            <a:off x="10713929" y="13960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5" name="Rechthoek 34">
            <a:extLst>
              <a:ext uri="{FF2B5EF4-FFF2-40B4-BE49-F238E27FC236}">
                <a16:creationId xmlns:a16="http://schemas.microsoft.com/office/drawing/2014/main" id="{26B8058B-3378-2F47-A939-02B9C0FF3835}"/>
              </a:ext>
            </a:extLst>
          </p:cNvPr>
          <p:cNvSpPr/>
          <p:nvPr/>
        </p:nvSpPr>
        <p:spPr>
          <a:xfrm>
            <a:off x="11160497"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6" name="Rechthoek 35">
            <a:extLst>
              <a:ext uri="{FF2B5EF4-FFF2-40B4-BE49-F238E27FC236}">
                <a16:creationId xmlns:a16="http://schemas.microsoft.com/office/drawing/2014/main" id="{148EE56A-F461-A349-B678-89E0C19DE156}"/>
              </a:ext>
            </a:extLst>
          </p:cNvPr>
          <p:cNvSpPr/>
          <p:nvPr/>
        </p:nvSpPr>
        <p:spPr>
          <a:xfrm>
            <a:off x="11605222"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7" name="Rechthoek 36">
            <a:extLst>
              <a:ext uri="{FF2B5EF4-FFF2-40B4-BE49-F238E27FC236}">
                <a16:creationId xmlns:a16="http://schemas.microsoft.com/office/drawing/2014/main" id="{A9C9B210-7783-D34C-B058-AE81E126AF0F}"/>
              </a:ext>
            </a:extLst>
          </p:cNvPr>
          <p:cNvSpPr/>
          <p:nvPr/>
        </p:nvSpPr>
        <p:spPr>
          <a:xfrm>
            <a:off x="12051790" y="13960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8" name="Rechthoek 37">
            <a:extLst>
              <a:ext uri="{FF2B5EF4-FFF2-40B4-BE49-F238E27FC236}">
                <a16:creationId xmlns:a16="http://schemas.microsoft.com/office/drawing/2014/main" id="{9C1A6900-DF97-4145-8501-D9550E830B50}"/>
              </a:ext>
            </a:extLst>
          </p:cNvPr>
          <p:cNvSpPr/>
          <p:nvPr/>
        </p:nvSpPr>
        <p:spPr>
          <a:xfrm>
            <a:off x="12498358" y="13960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0" name="Rechthoek 39">
            <a:extLst>
              <a:ext uri="{FF2B5EF4-FFF2-40B4-BE49-F238E27FC236}">
                <a16:creationId xmlns:a16="http://schemas.microsoft.com/office/drawing/2014/main" id="{100593F8-6D82-4345-9E33-AA0399149E8C}"/>
              </a:ext>
            </a:extLst>
          </p:cNvPr>
          <p:cNvSpPr/>
          <p:nvPr/>
        </p:nvSpPr>
        <p:spPr>
          <a:xfrm>
            <a:off x="0" y="9509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1" name="Rechthoek 40">
            <a:extLst>
              <a:ext uri="{FF2B5EF4-FFF2-40B4-BE49-F238E27FC236}">
                <a16:creationId xmlns:a16="http://schemas.microsoft.com/office/drawing/2014/main" id="{60A87F27-841B-F143-8B2F-DB2FC51C7D37}"/>
              </a:ext>
            </a:extLst>
          </p:cNvPr>
          <p:cNvSpPr/>
          <p:nvPr/>
        </p:nvSpPr>
        <p:spPr>
          <a:xfrm>
            <a:off x="445222" y="950954"/>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2" name="Rechthoek 41">
            <a:extLst>
              <a:ext uri="{FF2B5EF4-FFF2-40B4-BE49-F238E27FC236}">
                <a16:creationId xmlns:a16="http://schemas.microsoft.com/office/drawing/2014/main" id="{45136952-3537-CE49-922D-20A5C2333EFA}"/>
              </a:ext>
            </a:extLst>
          </p:cNvPr>
          <p:cNvSpPr/>
          <p:nvPr/>
        </p:nvSpPr>
        <p:spPr>
          <a:xfrm>
            <a:off x="891622" y="950954"/>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3" name="Rechthoek 42">
            <a:extLst>
              <a:ext uri="{FF2B5EF4-FFF2-40B4-BE49-F238E27FC236}">
                <a16:creationId xmlns:a16="http://schemas.microsoft.com/office/drawing/2014/main" id="{3D407BF9-0DBB-AD4D-B9F4-888FBCC38395}"/>
              </a:ext>
            </a:extLst>
          </p:cNvPr>
          <p:cNvSpPr/>
          <p:nvPr/>
        </p:nvSpPr>
        <p:spPr>
          <a:xfrm>
            <a:off x="133802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4" name="Rechthoek 43">
            <a:extLst>
              <a:ext uri="{FF2B5EF4-FFF2-40B4-BE49-F238E27FC236}">
                <a16:creationId xmlns:a16="http://schemas.microsoft.com/office/drawing/2014/main" id="{3B4C597E-548F-484D-9C0C-C3EA536544A7}"/>
              </a:ext>
            </a:extLst>
          </p:cNvPr>
          <p:cNvSpPr/>
          <p:nvPr/>
        </p:nvSpPr>
        <p:spPr>
          <a:xfrm>
            <a:off x="178442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5" name="Rechthoek 44">
            <a:extLst>
              <a:ext uri="{FF2B5EF4-FFF2-40B4-BE49-F238E27FC236}">
                <a16:creationId xmlns:a16="http://schemas.microsoft.com/office/drawing/2014/main" id="{38EB833C-FA5E-074F-9362-713E3D2CDAC2}"/>
              </a:ext>
            </a:extLst>
          </p:cNvPr>
          <p:cNvSpPr/>
          <p:nvPr/>
        </p:nvSpPr>
        <p:spPr>
          <a:xfrm>
            <a:off x="2230989" y="9496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6" name="Rechthoek 45">
            <a:extLst>
              <a:ext uri="{FF2B5EF4-FFF2-40B4-BE49-F238E27FC236}">
                <a16:creationId xmlns:a16="http://schemas.microsoft.com/office/drawing/2014/main" id="{BEB19D54-B10D-6B4B-8A46-32F9A1C4ACE3}"/>
              </a:ext>
            </a:extLst>
          </p:cNvPr>
          <p:cNvSpPr/>
          <p:nvPr/>
        </p:nvSpPr>
        <p:spPr>
          <a:xfrm>
            <a:off x="267755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7" name="Rechthoek 46">
            <a:extLst>
              <a:ext uri="{FF2B5EF4-FFF2-40B4-BE49-F238E27FC236}">
                <a16:creationId xmlns:a16="http://schemas.microsoft.com/office/drawing/2014/main" id="{C587E589-EC69-7E4A-A1D3-41B9F53BA0FB}"/>
              </a:ext>
            </a:extLst>
          </p:cNvPr>
          <p:cNvSpPr/>
          <p:nvPr/>
        </p:nvSpPr>
        <p:spPr>
          <a:xfrm>
            <a:off x="3124124"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8" name="Rechthoek 47">
            <a:extLst>
              <a:ext uri="{FF2B5EF4-FFF2-40B4-BE49-F238E27FC236}">
                <a16:creationId xmlns:a16="http://schemas.microsoft.com/office/drawing/2014/main" id="{A7A49C23-A1B4-6941-A3D7-0C086AFE8704}"/>
              </a:ext>
            </a:extLst>
          </p:cNvPr>
          <p:cNvSpPr/>
          <p:nvPr/>
        </p:nvSpPr>
        <p:spPr>
          <a:xfrm>
            <a:off x="3570691"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9" name="Rechthoek 48">
            <a:extLst>
              <a:ext uri="{FF2B5EF4-FFF2-40B4-BE49-F238E27FC236}">
                <a16:creationId xmlns:a16="http://schemas.microsoft.com/office/drawing/2014/main" id="{4E8421BC-B87D-7F40-9C66-2CB1E2319981}"/>
              </a:ext>
            </a:extLst>
          </p:cNvPr>
          <p:cNvSpPr/>
          <p:nvPr/>
        </p:nvSpPr>
        <p:spPr>
          <a:xfrm>
            <a:off x="4017258"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0" name="Rechthoek 49">
            <a:extLst>
              <a:ext uri="{FF2B5EF4-FFF2-40B4-BE49-F238E27FC236}">
                <a16:creationId xmlns:a16="http://schemas.microsoft.com/office/drawing/2014/main" id="{4E118F2C-A217-4945-ABE7-2361831EE46C}"/>
              </a:ext>
            </a:extLst>
          </p:cNvPr>
          <p:cNvSpPr/>
          <p:nvPr/>
        </p:nvSpPr>
        <p:spPr>
          <a:xfrm>
            <a:off x="446382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1" name="Rechthoek 50">
            <a:extLst>
              <a:ext uri="{FF2B5EF4-FFF2-40B4-BE49-F238E27FC236}">
                <a16:creationId xmlns:a16="http://schemas.microsoft.com/office/drawing/2014/main" id="{CB6ADEBE-852C-F443-9C66-8D0AF07B0D21}"/>
              </a:ext>
            </a:extLst>
          </p:cNvPr>
          <p:cNvSpPr/>
          <p:nvPr/>
        </p:nvSpPr>
        <p:spPr>
          <a:xfrm>
            <a:off x="4910394"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2" name="Rechthoek 51">
            <a:extLst>
              <a:ext uri="{FF2B5EF4-FFF2-40B4-BE49-F238E27FC236}">
                <a16:creationId xmlns:a16="http://schemas.microsoft.com/office/drawing/2014/main" id="{102D1127-CCE3-C04B-A202-C6DA84EF54AC}"/>
              </a:ext>
            </a:extLst>
          </p:cNvPr>
          <p:cNvSpPr/>
          <p:nvPr/>
        </p:nvSpPr>
        <p:spPr>
          <a:xfrm>
            <a:off x="5356961"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3" name="Rechthoek 52">
            <a:extLst>
              <a:ext uri="{FF2B5EF4-FFF2-40B4-BE49-F238E27FC236}">
                <a16:creationId xmlns:a16="http://schemas.microsoft.com/office/drawing/2014/main" id="{C2A4BD35-8946-9246-996C-53FDD1949A77}"/>
              </a:ext>
            </a:extLst>
          </p:cNvPr>
          <p:cNvSpPr/>
          <p:nvPr/>
        </p:nvSpPr>
        <p:spPr>
          <a:xfrm>
            <a:off x="5803529" y="94969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4" name="Rechthoek 53">
            <a:extLst>
              <a:ext uri="{FF2B5EF4-FFF2-40B4-BE49-F238E27FC236}">
                <a16:creationId xmlns:a16="http://schemas.microsoft.com/office/drawing/2014/main" id="{86000AF7-8ED5-F147-9285-163CD511CF85}"/>
              </a:ext>
            </a:extLst>
          </p:cNvPr>
          <p:cNvSpPr/>
          <p:nvPr/>
        </p:nvSpPr>
        <p:spPr>
          <a:xfrm>
            <a:off x="6250096"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5" name="Rechthoek 54">
            <a:extLst>
              <a:ext uri="{FF2B5EF4-FFF2-40B4-BE49-F238E27FC236}">
                <a16:creationId xmlns:a16="http://schemas.microsoft.com/office/drawing/2014/main" id="{49FBBB71-7618-654C-9092-EAAFFFB4FACC}"/>
              </a:ext>
            </a:extLst>
          </p:cNvPr>
          <p:cNvSpPr/>
          <p:nvPr/>
        </p:nvSpPr>
        <p:spPr>
          <a:xfrm>
            <a:off x="669482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6" name="Rechthoek 55">
            <a:extLst>
              <a:ext uri="{FF2B5EF4-FFF2-40B4-BE49-F238E27FC236}">
                <a16:creationId xmlns:a16="http://schemas.microsoft.com/office/drawing/2014/main" id="{E216C089-DA9A-7F45-9855-6400F9ADB5BC}"/>
              </a:ext>
            </a:extLst>
          </p:cNvPr>
          <p:cNvSpPr/>
          <p:nvPr/>
        </p:nvSpPr>
        <p:spPr>
          <a:xfrm>
            <a:off x="7141390"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7" name="Rechthoek 56">
            <a:extLst>
              <a:ext uri="{FF2B5EF4-FFF2-40B4-BE49-F238E27FC236}">
                <a16:creationId xmlns:a16="http://schemas.microsoft.com/office/drawing/2014/main" id="{D5C2A3E9-07A1-5F42-B7D6-103F4A5F94ED}"/>
              </a:ext>
            </a:extLst>
          </p:cNvPr>
          <p:cNvSpPr/>
          <p:nvPr/>
        </p:nvSpPr>
        <p:spPr>
          <a:xfrm>
            <a:off x="7587957"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8" name="Rechthoek 57">
            <a:extLst>
              <a:ext uri="{FF2B5EF4-FFF2-40B4-BE49-F238E27FC236}">
                <a16:creationId xmlns:a16="http://schemas.microsoft.com/office/drawing/2014/main" id="{A991355C-65A1-994A-810E-E5F0275097E4}"/>
              </a:ext>
            </a:extLst>
          </p:cNvPr>
          <p:cNvSpPr/>
          <p:nvPr/>
        </p:nvSpPr>
        <p:spPr>
          <a:xfrm>
            <a:off x="8034524"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9" name="Rechthoek 58">
            <a:extLst>
              <a:ext uri="{FF2B5EF4-FFF2-40B4-BE49-F238E27FC236}">
                <a16:creationId xmlns:a16="http://schemas.microsoft.com/office/drawing/2014/main" id="{F41A5810-DF9D-4A45-BB70-7C519523CF00}"/>
              </a:ext>
            </a:extLst>
          </p:cNvPr>
          <p:cNvSpPr/>
          <p:nvPr/>
        </p:nvSpPr>
        <p:spPr>
          <a:xfrm>
            <a:off x="848109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0" name="Rechthoek 59">
            <a:extLst>
              <a:ext uri="{FF2B5EF4-FFF2-40B4-BE49-F238E27FC236}">
                <a16:creationId xmlns:a16="http://schemas.microsoft.com/office/drawing/2014/main" id="{E13FB82A-50BF-1748-94C6-04B1BA0456D4}"/>
              </a:ext>
            </a:extLst>
          </p:cNvPr>
          <p:cNvSpPr/>
          <p:nvPr/>
        </p:nvSpPr>
        <p:spPr>
          <a:xfrm>
            <a:off x="8927659"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1" name="Rechthoek 60">
            <a:extLst>
              <a:ext uri="{FF2B5EF4-FFF2-40B4-BE49-F238E27FC236}">
                <a16:creationId xmlns:a16="http://schemas.microsoft.com/office/drawing/2014/main" id="{F838FCC4-85E2-714D-9D64-248843BD503D}"/>
              </a:ext>
            </a:extLst>
          </p:cNvPr>
          <p:cNvSpPr/>
          <p:nvPr/>
        </p:nvSpPr>
        <p:spPr>
          <a:xfrm>
            <a:off x="9374227"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2" name="Rechthoek 61">
            <a:extLst>
              <a:ext uri="{FF2B5EF4-FFF2-40B4-BE49-F238E27FC236}">
                <a16:creationId xmlns:a16="http://schemas.microsoft.com/office/drawing/2014/main" id="{52FE6FA2-17AA-2644-BA77-DEF61539062D}"/>
              </a:ext>
            </a:extLst>
          </p:cNvPr>
          <p:cNvSpPr/>
          <p:nvPr/>
        </p:nvSpPr>
        <p:spPr>
          <a:xfrm>
            <a:off x="9820794"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3" name="Rechthoek 62">
            <a:extLst>
              <a:ext uri="{FF2B5EF4-FFF2-40B4-BE49-F238E27FC236}">
                <a16:creationId xmlns:a16="http://schemas.microsoft.com/office/drawing/2014/main" id="{E631301E-487E-A24A-8842-2CA038C02DF1}"/>
              </a:ext>
            </a:extLst>
          </p:cNvPr>
          <p:cNvSpPr/>
          <p:nvPr/>
        </p:nvSpPr>
        <p:spPr>
          <a:xfrm>
            <a:off x="10267362" y="949698"/>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4" name="Rechthoek 63">
            <a:extLst>
              <a:ext uri="{FF2B5EF4-FFF2-40B4-BE49-F238E27FC236}">
                <a16:creationId xmlns:a16="http://schemas.microsoft.com/office/drawing/2014/main" id="{36A1DCE6-32A7-414F-A3B1-0332B1058770}"/>
              </a:ext>
            </a:extLst>
          </p:cNvPr>
          <p:cNvSpPr/>
          <p:nvPr/>
        </p:nvSpPr>
        <p:spPr>
          <a:xfrm>
            <a:off x="10713929"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5" name="Rechthoek 64">
            <a:extLst>
              <a:ext uri="{FF2B5EF4-FFF2-40B4-BE49-F238E27FC236}">
                <a16:creationId xmlns:a16="http://schemas.microsoft.com/office/drawing/2014/main" id="{9A94ABF6-F059-9F49-8EF5-42D0DA0F4D1F}"/>
              </a:ext>
            </a:extLst>
          </p:cNvPr>
          <p:cNvSpPr/>
          <p:nvPr/>
        </p:nvSpPr>
        <p:spPr>
          <a:xfrm>
            <a:off x="11160497"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6" name="Rechthoek 65">
            <a:extLst>
              <a:ext uri="{FF2B5EF4-FFF2-40B4-BE49-F238E27FC236}">
                <a16:creationId xmlns:a16="http://schemas.microsoft.com/office/drawing/2014/main" id="{AA25EBFE-12A5-3647-B6B2-278C66135D19}"/>
              </a:ext>
            </a:extLst>
          </p:cNvPr>
          <p:cNvSpPr/>
          <p:nvPr/>
        </p:nvSpPr>
        <p:spPr>
          <a:xfrm>
            <a:off x="11605222" y="94969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7" name="Rechthoek 66">
            <a:extLst>
              <a:ext uri="{FF2B5EF4-FFF2-40B4-BE49-F238E27FC236}">
                <a16:creationId xmlns:a16="http://schemas.microsoft.com/office/drawing/2014/main" id="{CA96A0D0-7E4B-DB41-AD7A-F1CEE7250291}"/>
              </a:ext>
            </a:extLst>
          </p:cNvPr>
          <p:cNvSpPr/>
          <p:nvPr/>
        </p:nvSpPr>
        <p:spPr>
          <a:xfrm>
            <a:off x="12051790"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8" name="Rechthoek 67">
            <a:extLst>
              <a:ext uri="{FF2B5EF4-FFF2-40B4-BE49-F238E27FC236}">
                <a16:creationId xmlns:a16="http://schemas.microsoft.com/office/drawing/2014/main" id="{1725CAAD-DFEA-0E40-9065-7EBDD62558D7}"/>
              </a:ext>
            </a:extLst>
          </p:cNvPr>
          <p:cNvSpPr/>
          <p:nvPr/>
        </p:nvSpPr>
        <p:spPr>
          <a:xfrm>
            <a:off x="12498358" y="949698"/>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0" name="Rechthoek 69">
            <a:extLst>
              <a:ext uri="{FF2B5EF4-FFF2-40B4-BE49-F238E27FC236}">
                <a16:creationId xmlns:a16="http://schemas.microsoft.com/office/drawing/2014/main" id="{FB6EEE5D-CB6E-AD42-9230-3CA864C200E0}"/>
              </a:ext>
            </a:extLst>
          </p:cNvPr>
          <p:cNvSpPr/>
          <p:nvPr/>
        </p:nvSpPr>
        <p:spPr>
          <a:xfrm>
            <a:off x="0" y="504905"/>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1" name="Rechthoek 70">
            <a:extLst>
              <a:ext uri="{FF2B5EF4-FFF2-40B4-BE49-F238E27FC236}">
                <a16:creationId xmlns:a16="http://schemas.microsoft.com/office/drawing/2014/main" id="{685975F4-E92B-A64C-990F-94695183A3BD}"/>
              </a:ext>
            </a:extLst>
          </p:cNvPr>
          <p:cNvSpPr/>
          <p:nvPr/>
        </p:nvSpPr>
        <p:spPr>
          <a:xfrm>
            <a:off x="445222" y="504905"/>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2" name="Rechthoek 71">
            <a:extLst>
              <a:ext uri="{FF2B5EF4-FFF2-40B4-BE49-F238E27FC236}">
                <a16:creationId xmlns:a16="http://schemas.microsoft.com/office/drawing/2014/main" id="{CFD54339-FB9D-074A-8CE1-AB5785F57A82}"/>
              </a:ext>
            </a:extLst>
          </p:cNvPr>
          <p:cNvSpPr/>
          <p:nvPr/>
        </p:nvSpPr>
        <p:spPr>
          <a:xfrm>
            <a:off x="891622" y="504905"/>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3" name="Rechthoek 72">
            <a:extLst>
              <a:ext uri="{FF2B5EF4-FFF2-40B4-BE49-F238E27FC236}">
                <a16:creationId xmlns:a16="http://schemas.microsoft.com/office/drawing/2014/main" id="{025BFC9A-74BF-ED4C-945D-1F394A24FF62}"/>
              </a:ext>
            </a:extLst>
          </p:cNvPr>
          <p:cNvSpPr/>
          <p:nvPr/>
        </p:nvSpPr>
        <p:spPr>
          <a:xfrm>
            <a:off x="13380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4" name="Rechthoek 73">
            <a:extLst>
              <a:ext uri="{FF2B5EF4-FFF2-40B4-BE49-F238E27FC236}">
                <a16:creationId xmlns:a16="http://schemas.microsoft.com/office/drawing/2014/main" id="{5643D6D1-C54C-DB42-A0A8-7A44189F55AA}"/>
              </a:ext>
            </a:extLst>
          </p:cNvPr>
          <p:cNvSpPr/>
          <p:nvPr/>
        </p:nvSpPr>
        <p:spPr>
          <a:xfrm>
            <a:off x="17844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5" name="Rechthoek 74">
            <a:extLst>
              <a:ext uri="{FF2B5EF4-FFF2-40B4-BE49-F238E27FC236}">
                <a16:creationId xmlns:a16="http://schemas.microsoft.com/office/drawing/2014/main" id="{ABF89033-3EC9-0E44-BA0E-44B06A0CA561}"/>
              </a:ext>
            </a:extLst>
          </p:cNvPr>
          <p:cNvSpPr/>
          <p:nvPr/>
        </p:nvSpPr>
        <p:spPr>
          <a:xfrm>
            <a:off x="223098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6" name="Rechthoek 75">
            <a:extLst>
              <a:ext uri="{FF2B5EF4-FFF2-40B4-BE49-F238E27FC236}">
                <a16:creationId xmlns:a16="http://schemas.microsoft.com/office/drawing/2014/main" id="{D1A199ED-5A07-0243-B3FE-5E633043B44E}"/>
              </a:ext>
            </a:extLst>
          </p:cNvPr>
          <p:cNvSpPr/>
          <p:nvPr/>
        </p:nvSpPr>
        <p:spPr>
          <a:xfrm>
            <a:off x="2677556"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7" name="Rechthoek 76">
            <a:extLst>
              <a:ext uri="{FF2B5EF4-FFF2-40B4-BE49-F238E27FC236}">
                <a16:creationId xmlns:a16="http://schemas.microsoft.com/office/drawing/2014/main" id="{E13E68E0-A0E8-3F48-B3E3-3A3E43FEEF39}"/>
              </a:ext>
            </a:extLst>
          </p:cNvPr>
          <p:cNvSpPr/>
          <p:nvPr/>
        </p:nvSpPr>
        <p:spPr>
          <a:xfrm>
            <a:off x="3124124"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8" name="Rechthoek 77">
            <a:extLst>
              <a:ext uri="{FF2B5EF4-FFF2-40B4-BE49-F238E27FC236}">
                <a16:creationId xmlns:a16="http://schemas.microsoft.com/office/drawing/2014/main" id="{DB349A1D-779B-C44D-BCD8-34FCFA3BC1B9}"/>
              </a:ext>
            </a:extLst>
          </p:cNvPr>
          <p:cNvSpPr/>
          <p:nvPr/>
        </p:nvSpPr>
        <p:spPr>
          <a:xfrm>
            <a:off x="357069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9" name="Rechthoek 78">
            <a:extLst>
              <a:ext uri="{FF2B5EF4-FFF2-40B4-BE49-F238E27FC236}">
                <a16:creationId xmlns:a16="http://schemas.microsoft.com/office/drawing/2014/main" id="{731CD1C9-6A3B-D34D-AF4F-81789526D3AB}"/>
              </a:ext>
            </a:extLst>
          </p:cNvPr>
          <p:cNvSpPr/>
          <p:nvPr/>
        </p:nvSpPr>
        <p:spPr>
          <a:xfrm>
            <a:off x="4017258"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0" name="Rechthoek 79">
            <a:extLst>
              <a:ext uri="{FF2B5EF4-FFF2-40B4-BE49-F238E27FC236}">
                <a16:creationId xmlns:a16="http://schemas.microsoft.com/office/drawing/2014/main" id="{17AD8D94-FBB0-B946-87C9-A58F5738A35A}"/>
              </a:ext>
            </a:extLst>
          </p:cNvPr>
          <p:cNvSpPr/>
          <p:nvPr/>
        </p:nvSpPr>
        <p:spPr>
          <a:xfrm>
            <a:off x="4463826"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1" name="Rechthoek 80">
            <a:extLst>
              <a:ext uri="{FF2B5EF4-FFF2-40B4-BE49-F238E27FC236}">
                <a16:creationId xmlns:a16="http://schemas.microsoft.com/office/drawing/2014/main" id="{C52FBD1C-787A-4740-9307-3CF697EBC98F}"/>
              </a:ext>
            </a:extLst>
          </p:cNvPr>
          <p:cNvSpPr/>
          <p:nvPr/>
        </p:nvSpPr>
        <p:spPr>
          <a:xfrm>
            <a:off x="49103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2" name="Rechthoek 81">
            <a:extLst>
              <a:ext uri="{FF2B5EF4-FFF2-40B4-BE49-F238E27FC236}">
                <a16:creationId xmlns:a16="http://schemas.microsoft.com/office/drawing/2014/main" id="{F4C4A2EB-C468-7B4B-83E8-0128189A3148}"/>
              </a:ext>
            </a:extLst>
          </p:cNvPr>
          <p:cNvSpPr/>
          <p:nvPr/>
        </p:nvSpPr>
        <p:spPr>
          <a:xfrm>
            <a:off x="535696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3" name="Rechthoek 82">
            <a:extLst>
              <a:ext uri="{FF2B5EF4-FFF2-40B4-BE49-F238E27FC236}">
                <a16:creationId xmlns:a16="http://schemas.microsoft.com/office/drawing/2014/main" id="{DE0B00FC-3E8E-034B-BDC7-9A8730F3AA10}"/>
              </a:ext>
            </a:extLst>
          </p:cNvPr>
          <p:cNvSpPr/>
          <p:nvPr/>
        </p:nvSpPr>
        <p:spPr>
          <a:xfrm>
            <a:off x="5803529"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4" name="Rechthoek 83">
            <a:extLst>
              <a:ext uri="{FF2B5EF4-FFF2-40B4-BE49-F238E27FC236}">
                <a16:creationId xmlns:a16="http://schemas.microsoft.com/office/drawing/2014/main" id="{4D8637E5-54A2-7441-B1F9-EFC90571C535}"/>
              </a:ext>
            </a:extLst>
          </p:cNvPr>
          <p:cNvSpPr/>
          <p:nvPr/>
        </p:nvSpPr>
        <p:spPr>
          <a:xfrm>
            <a:off x="6250096"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5" name="Rechthoek 84">
            <a:extLst>
              <a:ext uri="{FF2B5EF4-FFF2-40B4-BE49-F238E27FC236}">
                <a16:creationId xmlns:a16="http://schemas.microsoft.com/office/drawing/2014/main" id="{262B59D7-CBAF-0842-9ABF-8FB7F5929371}"/>
              </a:ext>
            </a:extLst>
          </p:cNvPr>
          <p:cNvSpPr/>
          <p:nvPr/>
        </p:nvSpPr>
        <p:spPr>
          <a:xfrm>
            <a:off x="66948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6" name="Rechthoek 85">
            <a:extLst>
              <a:ext uri="{FF2B5EF4-FFF2-40B4-BE49-F238E27FC236}">
                <a16:creationId xmlns:a16="http://schemas.microsoft.com/office/drawing/2014/main" id="{5C637F3A-E40F-CA4A-98BE-ECE830A18B97}"/>
              </a:ext>
            </a:extLst>
          </p:cNvPr>
          <p:cNvSpPr/>
          <p:nvPr/>
        </p:nvSpPr>
        <p:spPr>
          <a:xfrm>
            <a:off x="71413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7" name="Rechthoek 86">
            <a:extLst>
              <a:ext uri="{FF2B5EF4-FFF2-40B4-BE49-F238E27FC236}">
                <a16:creationId xmlns:a16="http://schemas.microsoft.com/office/drawing/2014/main" id="{6D1B6A2C-C60A-1F4D-BFDB-7F785CFA161C}"/>
              </a:ext>
            </a:extLst>
          </p:cNvPr>
          <p:cNvSpPr/>
          <p:nvPr/>
        </p:nvSpPr>
        <p:spPr>
          <a:xfrm>
            <a:off x="7587957"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8" name="Rechthoek 87">
            <a:extLst>
              <a:ext uri="{FF2B5EF4-FFF2-40B4-BE49-F238E27FC236}">
                <a16:creationId xmlns:a16="http://schemas.microsoft.com/office/drawing/2014/main" id="{3353004F-AA9F-3647-A526-EC5359467A22}"/>
              </a:ext>
            </a:extLst>
          </p:cNvPr>
          <p:cNvSpPr/>
          <p:nvPr/>
        </p:nvSpPr>
        <p:spPr>
          <a:xfrm>
            <a:off x="803452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89" name="Rechthoek 88">
            <a:extLst>
              <a:ext uri="{FF2B5EF4-FFF2-40B4-BE49-F238E27FC236}">
                <a16:creationId xmlns:a16="http://schemas.microsoft.com/office/drawing/2014/main" id="{EB8A3030-BE6A-0F44-BBCB-90D58E69E105}"/>
              </a:ext>
            </a:extLst>
          </p:cNvPr>
          <p:cNvSpPr/>
          <p:nvPr/>
        </p:nvSpPr>
        <p:spPr>
          <a:xfrm>
            <a:off x="848109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0" name="Rechthoek 89">
            <a:extLst>
              <a:ext uri="{FF2B5EF4-FFF2-40B4-BE49-F238E27FC236}">
                <a16:creationId xmlns:a16="http://schemas.microsoft.com/office/drawing/2014/main" id="{9A4926B6-23AA-8D4C-872D-12844C30B1D4}"/>
              </a:ext>
            </a:extLst>
          </p:cNvPr>
          <p:cNvSpPr/>
          <p:nvPr/>
        </p:nvSpPr>
        <p:spPr>
          <a:xfrm>
            <a:off x="8927659"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1" name="Rechthoek 90">
            <a:extLst>
              <a:ext uri="{FF2B5EF4-FFF2-40B4-BE49-F238E27FC236}">
                <a16:creationId xmlns:a16="http://schemas.microsoft.com/office/drawing/2014/main" id="{30AECDA0-E619-E642-94EE-B669C6474296}"/>
              </a:ext>
            </a:extLst>
          </p:cNvPr>
          <p:cNvSpPr/>
          <p:nvPr/>
        </p:nvSpPr>
        <p:spPr>
          <a:xfrm>
            <a:off x="937422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2" name="Rechthoek 91">
            <a:extLst>
              <a:ext uri="{FF2B5EF4-FFF2-40B4-BE49-F238E27FC236}">
                <a16:creationId xmlns:a16="http://schemas.microsoft.com/office/drawing/2014/main" id="{B6CBA535-2BFF-B641-A66D-99C573ED80CD}"/>
              </a:ext>
            </a:extLst>
          </p:cNvPr>
          <p:cNvSpPr/>
          <p:nvPr/>
        </p:nvSpPr>
        <p:spPr>
          <a:xfrm>
            <a:off x="9820794"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3" name="Rechthoek 92">
            <a:extLst>
              <a:ext uri="{FF2B5EF4-FFF2-40B4-BE49-F238E27FC236}">
                <a16:creationId xmlns:a16="http://schemas.microsoft.com/office/drawing/2014/main" id="{0B935F32-0B21-C64A-ABCC-C4DE9ABF77D9}"/>
              </a:ext>
            </a:extLst>
          </p:cNvPr>
          <p:cNvSpPr/>
          <p:nvPr/>
        </p:nvSpPr>
        <p:spPr>
          <a:xfrm>
            <a:off x="1026736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4" name="Rechthoek 93">
            <a:extLst>
              <a:ext uri="{FF2B5EF4-FFF2-40B4-BE49-F238E27FC236}">
                <a16:creationId xmlns:a16="http://schemas.microsoft.com/office/drawing/2014/main" id="{18225DAF-7BB5-8A4E-B4ED-494F5FA53018}"/>
              </a:ext>
            </a:extLst>
          </p:cNvPr>
          <p:cNvSpPr/>
          <p:nvPr/>
        </p:nvSpPr>
        <p:spPr>
          <a:xfrm>
            <a:off x="10713929"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5" name="Rechthoek 94">
            <a:extLst>
              <a:ext uri="{FF2B5EF4-FFF2-40B4-BE49-F238E27FC236}">
                <a16:creationId xmlns:a16="http://schemas.microsoft.com/office/drawing/2014/main" id="{8B160571-E37E-2646-9458-1D325B450080}"/>
              </a:ext>
            </a:extLst>
          </p:cNvPr>
          <p:cNvSpPr/>
          <p:nvPr/>
        </p:nvSpPr>
        <p:spPr>
          <a:xfrm>
            <a:off x="11160497"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6" name="Rechthoek 95">
            <a:extLst>
              <a:ext uri="{FF2B5EF4-FFF2-40B4-BE49-F238E27FC236}">
                <a16:creationId xmlns:a16="http://schemas.microsoft.com/office/drawing/2014/main" id="{D55F2769-6032-FF42-9246-B1342ED72110}"/>
              </a:ext>
            </a:extLst>
          </p:cNvPr>
          <p:cNvSpPr/>
          <p:nvPr/>
        </p:nvSpPr>
        <p:spPr>
          <a:xfrm>
            <a:off x="116052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7" name="Rechthoek 96">
            <a:extLst>
              <a:ext uri="{FF2B5EF4-FFF2-40B4-BE49-F238E27FC236}">
                <a16:creationId xmlns:a16="http://schemas.microsoft.com/office/drawing/2014/main" id="{AFFD2850-104F-DA45-BD79-A9E9A16086E7}"/>
              </a:ext>
            </a:extLst>
          </p:cNvPr>
          <p:cNvSpPr/>
          <p:nvPr/>
        </p:nvSpPr>
        <p:spPr>
          <a:xfrm>
            <a:off x="120517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8" name="Rechthoek 97">
            <a:extLst>
              <a:ext uri="{FF2B5EF4-FFF2-40B4-BE49-F238E27FC236}">
                <a16:creationId xmlns:a16="http://schemas.microsoft.com/office/drawing/2014/main" id="{49AC76A0-394F-CB42-A00E-5D28C1F4F88F}"/>
              </a:ext>
            </a:extLst>
          </p:cNvPr>
          <p:cNvSpPr/>
          <p:nvPr/>
        </p:nvSpPr>
        <p:spPr>
          <a:xfrm>
            <a:off x="12498358"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0" name="Rechthoek 99">
            <a:extLst>
              <a:ext uri="{FF2B5EF4-FFF2-40B4-BE49-F238E27FC236}">
                <a16:creationId xmlns:a16="http://schemas.microsoft.com/office/drawing/2014/main" id="{30C42005-0608-5D43-952C-322426FA7E81}"/>
              </a:ext>
            </a:extLst>
          </p:cNvPr>
          <p:cNvSpPr/>
          <p:nvPr/>
        </p:nvSpPr>
        <p:spPr>
          <a:xfrm>
            <a:off x="0" y="58856"/>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1" name="Rechthoek 100">
            <a:extLst>
              <a:ext uri="{FF2B5EF4-FFF2-40B4-BE49-F238E27FC236}">
                <a16:creationId xmlns:a16="http://schemas.microsoft.com/office/drawing/2014/main" id="{65EDC8BC-2E3D-9249-8A93-C06F3581560C}"/>
              </a:ext>
            </a:extLst>
          </p:cNvPr>
          <p:cNvSpPr/>
          <p:nvPr/>
        </p:nvSpPr>
        <p:spPr>
          <a:xfrm>
            <a:off x="445222" y="58856"/>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2" name="Rechthoek 101">
            <a:extLst>
              <a:ext uri="{FF2B5EF4-FFF2-40B4-BE49-F238E27FC236}">
                <a16:creationId xmlns:a16="http://schemas.microsoft.com/office/drawing/2014/main" id="{2042676F-A00D-0749-AEB7-E49176CDDC4D}"/>
              </a:ext>
            </a:extLst>
          </p:cNvPr>
          <p:cNvSpPr/>
          <p:nvPr/>
        </p:nvSpPr>
        <p:spPr>
          <a:xfrm>
            <a:off x="8916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3" name="Rechthoek 102">
            <a:extLst>
              <a:ext uri="{FF2B5EF4-FFF2-40B4-BE49-F238E27FC236}">
                <a16:creationId xmlns:a16="http://schemas.microsoft.com/office/drawing/2014/main" id="{BB64B1C1-3582-6849-8A2C-CF394E76BEF5}"/>
              </a:ext>
            </a:extLst>
          </p:cNvPr>
          <p:cNvSpPr/>
          <p:nvPr/>
        </p:nvSpPr>
        <p:spPr>
          <a:xfrm>
            <a:off x="13380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4" name="Rechthoek 103">
            <a:extLst>
              <a:ext uri="{FF2B5EF4-FFF2-40B4-BE49-F238E27FC236}">
                <a16:creationId xmlns:a16="http://schemas.microsoft.com/office/drawing/2014/main" id="{24CD4837-5C99-7F40-B93B-32D41AF8151A}"/>
              </a:ext>
            </a:extLst>
          </p:cNvPr>
          <p:cNvSpPr/>
          <p:nvPr/>
        </p:nvSpPr>
        <p:spPr>
          <a:xfrm>
            <a:off x="17844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5" name="Rechthoek 104">
            <a:extLst>
              <a:ext uri="{FF2B5EF4-FFF2-40B4-BE49-F238E27FC236}">
                <a16:creationId xmlns:a16="http://schemas.microsoft.com/office/drawing/2014/main" id="{72DEDCD9-6D34-0045-B82E-D86E0F7ADDA1}"/>
              </a:ext>
            </a:extLst>
          </p:cNvPr>
          <p:cNvSpPr/>
          <p:nvPr/>
        </p:nvSpPr>
        <p:spPr>
          <a:xfrm>
            <a:off x="2230989"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6" name="Rechthoek 105">
            <a:extLst>
              <a:ext uri="{FF2B5EF4-FFF2-40B4-BE49-F238E27FC236}">
                <a16:creationId xmlns:a16="http://schemas.microsoft.com/office/drawing/2014/main" id="{4FFFB831-D8ED-CA48-BAF7-930179586313}"/>
              </a:ext>
            </a:extLst>
          </p:cNvPr>
          <p:cNvSpPr/>
          <p:nvPr/>
        </p:nvSpPr>
        <p:spPr>
          <a:xfrm>
            <a:off x="267755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7" name="Rechthoek 106">
            <a:extLst>
              <a:ext uri="{FF2B5EF4-FFF2-40B4-BE49-F238E27FC236}">
                <a16:creationId xmlns:a16="http://schemas.microsoft.com/office/drawing/2014/main" id="{BC2C06AA-E4FB-4C45-BBF6-1C37A3C818B8}"/>
              </a:ext>
            </a:extLst>
          </p:cNvPr>
          <p:cNvSpPr/>
          <p:nvPr/>
        </p:nvSpPr>
        <p:spPr>
          <a:xfrm>
            <a:off x="31241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8" name="Rechthoek 107">
            <a:extLst>
              <a:ext uri="{FF2B5EF4-FFF2-40B4-BE49-F238E27FC236}">
                <a16:creationId xmlns:a16="http://schemas.microsoft.com/office/drawing/2014/main" id="{19D24F2A-C3C8-B947-9931-040038ABEAB1}"/>
              </a:ext>
            </a:extLst>
          </p:cNvPr>
          <p:cNvSpPr/>
          <p:nvPr/>
        </p:nvSpPr>
        <p:spPr>
          <a:xfrm>
            <a:off x="3570691"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9" name="Rechthoek 108">
            <a:extLst>
              <a:ext uri="{FF2B5EF4-FFF2-40B4-BE49-F238E27FC236}">
                <a16:creationId xmlns:a16="http://schemas.microsoft.com/office/drawing/2014/main" id="{C5719802-8201-F843-ACFF-343259BCEDB0}"/>
              </a:ext>
            </a:extLst>
          </p:cNvPr>
          <p:cNvSpPr/>
          <p:nvPr/>
        </p:nvSpPr>
        <p:spPr>
          <a:xfrm>
            <a:off x="40172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0" name="Rechthoek 109">
            <a:extLst>
              <a:ext uri="{FF2B5EF4-FFF2-40B4-BE49-F238E27FC236}">
                <a16:creationId xmlns:a16="http://schemas.microsoft.com/office/drawing/2014/main" id="{6D1930DB-3201-8649-A753-B23ACD6BE557}"/>
              </a:ext>
            </a:extLst>
          </p:cNvPr>
          <p:cNvSpPr/>
          <p:nvPr/>
        </p:nvSpPr>
        <p:spPr>
          <a:xfrm>
            <a:off x="446382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1" name="Rechthoek 110">
            <a:extLst>
              <a:ext uri="{FF2B5EF4-FFF2-40B4-BE49-F238E27FC236}">
                <a16:creationId xmlns:a16="http://schemas.microsoft.com/office/drawing/2014/main" id="{12E54624-BACE-324B-AA59-AE902B1ED18F}"/>
              </a:ext>
            </a:extLst>
          </p:cNvPr>
          <p:cNvSpPr/>
          <p:nvPr/>
        </p:nvSpPr>
        <p:spPr>
          <a:xfrm>
            <a:off x="4910394"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2" name="Rechthoek 111">
            <a:extLst>
              <a:ext uri="{FF2B5EF4-FFF2-40B4-BE49-F238E27FC236}">
                <a16:creationId xmlns:a16="http://schemas.microsoft.com/office/drawing/2014/main" id="{646CAE70-F95E-AA4D-9C59-C81EC706FD6A}"/>
              </a:ext>
            </a:extLst>
          </p:cNvPr>
          <p:cNvSpPr/>
          <p:nvPr/>
        </p:nvSpPr>
        <p:spPr>
          <a:xfrm>
            <a:off x="5356961"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3" name="Rechthoek 112">
            <a:extLst>
              <a:ext uri="{FF2B5EF4-FFF2-40B4-BE49-F238E27FC236}">
                <a16:creationId xmlns:a16="http://schemas.microsoft.com/office/drawing/2014/main" id="{CED59584-163A-744F-A6FF-05506128B44C}"/>
              </a:ext>
            </a:extLst>
          </p:cNvPr>
          <p:cNvSpPr/>
          <p:nvPr/>
        </p:nvSpPr>
        <p:spPr>
          <a:xfrm>
            <a:off x="5803529"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4" name="Rechthoek 113">
            <a:extLst>
              <a:ext uri="{FF2B5EF4-FFF2-40B4-BE49-F238E27FC236}">
                <a16:creationId xmlns:a16="http://schemas.microsoft.com/office/drawing/2014/main" id="{DCA2A340-57CB-4F47-82E1-04AF6D098869}"/>
              </a:ext>
            </a:extLst>
          </p:cNvPr>
          <p:cNvSpPr/>
          <p:nvPr/>
        </p:nvSpPr>
        <p:spPr>
          <a:xfrm>
            <a:off x="625009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5" name="Rechthoek 114">
            <a:extLst>
              <a:ext uri="{FF2B5EF4-FFF2-40B4-BE49-F238E27FC236}">
                <a16:creationId xmlns:a16="http://schemas.microsoft.com/office/drawing/2014/main" id="{7778A2E6-60E3-4742-8C3D-BA0C01D4EBA8}"/>
              </a:ext>
            </a:extLst>
          </p:cNvPr>
          <p:cNvSpPr/>
          <p:nvPr/>
        </p:nvSpPr>
        <p:spPr>
          <a:xfrm>
            <a:off x="66948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6" name="Rechthoek 115">
            <a:extLst>
              <a:ext uri="{FF2B5EF4-FFF2-40B4-BE49-F238E27FC236}">
                <a16:creationId xmlns:a16="http://schemas.microsoft.com/office/drawing/2014/main" id="{19854CC1-E8CF-1145-BAFF-B8DD2FE86FA2}"/>
              </a:ext>
            </a:extLst>
          </p:cNvPr>
          <p:cNvSpPr/>
          <p:nvPr/>
        </p:nvSpPr>
        <p:spPr>
          <a:xfrm>
            <a:off x="7141390"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7" name="Rechthoek 116">
            <a:extLst>
              <a:ext uri="{FF2B5EF4-FFF2-40B4-BE49-F238E27FC236}">
                <a16:creationId xmlns:a16="http://schemas.microsoft.com/office/drawing/2014/main" id="{9DE79C43-F774-7049-B673-9D18BD32E70A}"/>
              </a:ext>
            </a:extLst>
          </p:cNvPr>
          <p:cNvSpPr/>
          <p:nvPr/>
        </p:nvSpPr>
        <p:spPr>
          <a:xfrm>
            <a:off x="758795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8" name="Rechthoek 117">
            <a:extLst>
              <a:ext uri="{FF2B5EF4-FFF2-40B4-BE49-F238E27FC236}">
                <a16:creationId xmlns:a16="http://schemas.microsoft.com/office/drawing/2014/main" id="{AF7E6B1D-12DF-F144-B2E1-6FE176B157AE}"/>
              </a:ext>
            </a:extLst>
          </p:cNvPr>
          <p:cNvSpPr/>
          <p:nvPr/>
        </p:nvSpPr>
        <p:spPr>
          <a:xfrm>
            <a:off x="8034524"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9" name="Rechthoek 118">
            <a:extLst>
              <a:ext uri="{FF2B5EF4-FFF2-40B4-BE49-F238E27FC236}">
                <a16:creationId xmlns:a16="http://schemas.microsoft.com/office/drawing/2014/main" id="{EDDC71CB-BC4A-C249-A663-B24ED958BFCD}"/>
              </a:ext>
            </a:extLst>
          </p:cNvPr>
          <p:cNvSpPr/>
          <p:nvPr/>
        </p:nvSpPr>
        <p:spPr>
          <a:xfrm>
            <a:off x="848109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0" name="Rechthoek 119">
            <a:extLst>
              <a:ext uri="{FF2B5EF4-FFF2-40B4-BE49-F238E27FC236}">
                <a16:creationId xmlns:a16="http://schemas.microsoft.com/office/drawing/2014/main" id="{6783D127-100E-4144-976E-8D4124E27370}"/>
              </a:ext>
            </a:extLst>
          </p:cNvPr>
          <p:cNvSpPr/>
          <p:nvPr/>
        </p:nvSpPr>
        <p:spPr>
          <a:xfrm>
            <a:off x="892765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1" name="Rechthoek 120">
            <a:extLst>
              <a:ext uri="{FF2B5EF4-FFF2-40B4-BE49-F238E27FC236}">
                <a16:creationId xmlns:a16="http://schemas.microsoft.com/office/drawing/2014/main" id="{8A96D29F-6069-D047-8A1C-7217DF27D66F}"/>
              </a:ext>
            </a:extLst>
          </p:cNvPr>
          <p:cNvSpPr/>
          <p:nvPr/>
        </p:nvSpPr>
        <p:spPr>
          <a:xfrm>
            <a:off x="9374227"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2" name="Rechthoek 121">
            <a:extLst>
              <a:ext uri="{FF2B5EF4-FFF2-40B4-BE49-F238E27FC236}">
                <a16:creationId xmlns:a16="http://schemas.microsoft.com/office/drawing/2014/main" id="{592F0F96-87F8-4948-90A4-01EAE5A22AD1}"/>
              </a:ext>
            </a:extLst>
          </p:cNvPr>
          <p:cNvSpPr/>
          <p:nvPr/>
        </p:nvSpPr>
        <p:spPr>
          <a:xfrm>
            <a:off x="982079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3" name="Rechthoek 122">
            <a:extLst>
              <a:ext uri="{FF2B5EF4-FFF2-40B4-BE49-F238E27FC236}">
                <a16:creationId xmlns:a16="http://schemas.microsoft.com/office/drawing/2014/main" id="{61062456-97AA-8B4F-A992-8E2E57ADCE7F}"/>
              </a:ext>
            </a:extLst>
          </p:cNvPr>
          <p:cNvSpPr/>
          <p:nvPr/>
        </p:nvSpPr>
        <p:spPr>
          <a:xfrm>
            <a:off x="1026736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4" name="Rechthoek 123">
            <a:extLst>
              <a:ext uri="{FF2B5EF4-FFF2-40B4-BE49-F238E27FC236}">
                <a16:creationId xmlns:a16="http://schemas.microsoft.com/office/drawing/2014/main" id="{619643F2-13EA-8C44-B647-7C309D0B0739}"/>
              </a:ext>
            </a:extLst>
          </p:cNvPr>
          <p:cNvSpPr/>
          <p:nvPr/>
        </p:nvSpPr>
        <p:spPr>
          <a:xfrm>
            <a:off x="107139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5" name="Rechthoek 124">
            <a:extLst>
              <a:ext uri="{FF2B5EF4-FFF2-40B4-BE49-F238E27FC236}">
                <a16:creationId xmlns:a16="http://schemas.microsoft.com/office/drawing/2014/main" id="{202AA236-378E-0048-9EDE-D6AFB6E85BFB}"/>
              </a:ext>
            </a:extLst>
          </p:cNvPr>
          <p:cNvSpPr/>
          <p:nvPr/>
        </p:nvSpPr>
        <p:spPr>
          <a:xfrm>
            <a:off x="11160497" y="57600"/>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6" name="Rechthoek 125">
            <a:extLst>
              <a:ext uri="{FF2B5EF4-FFF2-40B4-BE49-F238E27FC236}">
                <a16:creationId xmlns:a16="http://schemas.microsoft.com/office/drawing/2014/main" id="{644D1C78-F2C0-9E48-AA29-C52B1A17838D}"/>
              </a:ext>
            </a:extLst>
          </p:cNvPr>
          <p:cNvSpPr/>
          <p:nvPr/>
        </p:nvSpPr>
        <p:spPr>
          <a:xfrm>
            <a:off x="11605222"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7" name="Rechthoek 126">
            <a:extLst>
              <a:ext uri="{FF2B5EF4-FFF2-40B4-BE49-F238E27FC236}">
                <a16:creationId xmlns:a16="http://schemas.microsoft.com/office/drawing/2014/main" id="{52EE0A43-188B-D24E-8973-3AA9EBC577D6}"/>
              </a:ext>
            </a:extLst>
          </p:cNvPr>
          <p:cNvSpPr/>
          <p:nvPr/>
        </p:nvSpPr>
        <p:spPr>
          <a:xfrm>
            <a:off x="12051790"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8" name="Rechthoek 127">
            <a:extLst>
              <a:ext uri="{FF2B5EF4-FFF2-40B4-BE49-F238E27FC236}">
                <a16:creationId xmlns:a16="http://schemas.microsoft.com/office/drawing/2014/main" id="{65D08069-A44E-B74A-9431-CF698E76D20E}"/>
              </a:ext>
            </a:extLst>
          </p:cNvPr>
          <p:cNvSpPr/>
          <p:nvPr/>
        </p:nvSpPr>
        <p:spPr>
          <a:xfrm>
            <a:off x="124983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9" name="Tijdelijke aanduiding voor inhoud 3">
            <a:extLst>
              <a:ext uri="{FF2B5EF4-FFF2-40B4-BE49-F238E27FC236}">
                <a16:creationId xmlns:a16="http://schemas.microsoft.com/office/drawing/2014/main" id="{527618FF-9025-E646-ACAA-B4C4A7430505}"/>
              </a:ext>
            </a:extLst>
          </p:cNvPr>
          <p:cNvSpPr txBox="1">
            <a:spLocks/>
          </p:cNvSpPr>
          <p:nvPr/>
        </p:nvSpPr>
        <p:spPr>
          <a:xfrm>
            <a:off x="0" y="-407261"/>
            <a:ext cx="1968285" cy="7687159"/>
          </a:xfrm>
          <a:prstGeom prst="rect">
            <a:avLst/>
          </a:prstGeom>
          <a:solidFill>
            <a:schemeClr val="tx2">
              <a:alpha val="5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250" name="Rechthoek 249">
            <a:extLst>
              <a:ext uri="{FF2B5EF4-FFF2-40B4-BE49-F238E27FC236}">
                <a16:creationId xmlns:a16="http://schemas.microsoft.com/office/drawing/2014/main" id="{855AAF0F-F8FA-8C41-AFF2-942313B34FD9}"/>
              </a:ext>
            </a:extLst>
          </p:cNvPr>
          <p:cNvSpPr/>
          <p:nvPr/>
        </p:nvSpPr>
        <p:spPr>
          <a:xfrm>
            <a:off x="433951" y="956589"/>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1" name="Rechthoek 250">
            <a:extLst>
              <a:ext uri="{FF2B5EF4-FFF2-40B4-BE49-F238E27FC236}">
                <a16:creationId xmlns:a16="http://schemas.microsoft.com/office/drawing/2014/main" id="{B89E51A1-53E8-D640-AC8D-1FF0C7AD8A16}"/>
              </a:ext>
            </a:extLst>
          </p:cNvPr>
          <p:cNvSpPr/>
          <p:nvPr/>
        </p:nvSpPr>
        <p:spPr>
          <a:xfrm>
            <a:off x="1115876" y="1158067"/>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2" name="Rechthoek 251">
            <a:extLst>
              <a:ext uri="{FF2B5EF4-FFF2-40B4-BE49-F238E27FC236}">
                <a16:creationId xmlns:a16="http://schemas.microsoft.com/office/drawing/2014/main" id="{03F8291A-FA38-334F-A0B2-9FC65BA33A2C}"/>
              </a:ext>
            </a:extLst>
          </p:cNvPr>
          <p:cNvSpPr/>
          <p:nvPr/>
        </p:nvSpPr>
        <p:spPr>
          <a:xfrm>
            <a:off x="1704811" y="1623017"/>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3" name="Rechthoek 252">
            <a:extLst>
              <a:ext uri="{FF2B5EF4-FFF2-40B4-BE49-F238E27FC236}">
                <a16:creationId xmlns:a16="http://schemas.microsoft.com/office/drawing/2014/main" id="{F6661F3B-C0D3-1446-BF0A-42C49F42DBFF}"/>
              </a:ext>
            </a:extLst>
          </p:cNvPr>
          <p:cNvSpPr/>
          <p:nvPr/>
        </p:nvSpPr>
        <p:spPr>
          <a:xfrm>
            <a:off x="867904" y="50713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4" name="Tijdelijke aanduiding voor inhoud 3">
            <a:extLst>
              <a:ext uri="{FF2B5EF4-FFF2-40B4-BE49-F238E27FC236}">
                <a16:creationId xmlns:a16="http://schemas.microsoft.com/office/drawing/2014/main" id="{070244F9-B8FB-5D49-B237-5E1C8CE8DDF7}"/>
              </a:ext>
            </a:extLst>
          </p:cNvPr>
          <p:cNvSpPr txBox="1">
            <a:spLocks/>
          </p:cNvSpPr>
          <p:nvPr/>
        </p:nvSpPr>
        <p:spPr>
          <a:xfrm>
            <a:off x="1227904" y="2306702"/>
            <a:ext cx="836907" cy="3857318"/>
          </a:xfrm>
          <a:prstGeom prst="rect">
            <a:avLst/>
          </a:prstGeom>
          <a:solidFill>
            <a:schemeClr val="accent4"/>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255" name="Rechthoek 254">
            <a:extLst>
              <a:ext uri="{FF2B5EF4-FFF2-40B4-BE49-F238E27FC236}">
                <a16:creationId xmlns:a16="http://schemas.microsoft.com/office/drawing/2014/main" id="{54E58D87-99A1-EE49-8D43-15376B09497C}"/>
              </a:ext>
            </a:extLst>
          </p:cNvPr>
          <p:cNvSpPr/>
          <p:nvPr/>
        </p:nvSpPr>
        <p:spPr>
          <a:xfrm>
            <a:off x="0" y="1397354"/>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6" name="Rechthoek 255">
            <a:extLst>
              <a:ext uri="{FF2B5EF4-FFF2-40B4-BE49-F238E27FC236}">
                <a16:creationId xmlns:a16="http://schemas.microsoft.com/office/drawing/2014/main" id="{DE0C0969-5F46-014F-B386-C7CB680A0180}"/>
              </a:ext>
            </a:extLst>
          </p:cNvPr>
          <p:cNvSpPr/>
          <p:nvPr/>
        </p:nvSpPr>
        <p:spPr>
          <a:xfrm>
            <a:off x="0" y="3181901"/>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7" name="Rechthoek 256">
            <a:extLst>
              <a:ext uri="{FF2B5EF4-FFF2-40B4-BE49-F238E27FC236}">
                <a16:creationId xmlns:a16="http://schemas.microsoft.com/office/drawing/2014/main" id="{E32FF5CB-45E9-5F40-8825-61AD5BEA6F77}"/>
              </a:ext>
            </a:extLst>
          </p:cNvPr>
          <p:cNvSpPr/>
          <p:nvPr/>
        </p:nvSpPr>
        <p:spPr>
          <a:xfrm>
            <a:off x="0" y="2735501"/>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8" name="Rechthoek 257">
            <a:extLst>
              <a:ext uri="{FF2B5EF4-FFF2-40B4-BE49-F238E27FC236}">
                <a16:creationId xmlns:a16="http://schemas.microsoft.com/office/drawing/2014/main" id="{221C2352-9752-AB4D-8CB9-B91FD684B0A7}"/>
              </a:ext>
            </a:extLst>
          </p:cNvPr>
          <p:cNvSpPr/>
          <p:nvPr/>
        </p:nvSpPr>
        <p:spPr>
          <a:xfrm>
            <a:off x="0" y="2289452"/>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9" name="Rechthoek 258">
            <a:extLst>
              <a:ext uri="{FF2B5EF4-FFF2-40B4-BE49-F238E27FC236}">
                <a16:creationId xmlns:a16="http://schemas.microsoft.com/office/drawing/2014/main" id="{A52377B4-73F9-DF4C-9E01-4AEB2D2098E1}"/>
              </a:ext>
            </a:extLst>
          </p:cNvPr>
          <p:cNvSpPr/>
          <p:nvPr/>
        </p:nvSpPr>
        <p:spPr>
          <a:xfrm>
            <a:off x="0" y="1843403"/>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0" name="Rechthoek 259">
            <a:extLst>
              <a:ext uri="{FF2B5EF4-FFF2-40B4-BE49-F238E27FC236}">
                <a16:creationId xmlns:a16="http://schemas.microsoft.com/office/drawing/2014/main" id="{52D03601-1A95-024E-9E25-901DFDB8F0A4}"/>
              </a:ext>
            </a:extLst>
          </p:cNvPr>
          <p:cNvSpPr/>
          <p:nvPr/>
        </p:nvSpPr>
        <p:spPr>
          <a:xfrm>
            <a:off x="446400" y="452039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1" name="Rechthoek 260">
            <a:extLst>
              <a:ext uri="{FF2B5EF4-FFF2-40B4-BE49-F238E27FC236}">
                <a16:creationId xmlns:a16="http://schemas.microsoft.com/office/drawing/2014/main" id="{7C08DB97-01EC-D24D-A935-521B0EF306F7}"/>
              </a:ext>
            </a:extLst>
          </p:cNvPr>
          <p:cNvSpPr/>
          <p:nvPr/>
        </p:nvSpPr>
        <p:spPr>
          <a:xfrm>
            <a:off x="446400" y="407399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2" name="Rechthoek 261">
            <a:extLst>
              <a:ext uri="{FF2B5EF4-FFF2-40B4-BE49-F238E27FC236}">
                <a16:creationId xmlns:a16="http://schemas.microsoft.com/office/drawing/2014/main" id="{9BDA98F9-E971-E346-9746-9E809A470897}"/>
              </a:ext>
            </a:extLst>
          </p:cNvPr>
          <p:cNvSpPr/>
          <p:nvPr/>
        </p:nvSpPr>
        <p:spPr>
          <a:xfrm>
            <a:off x="446400" y="362795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3" name="Rechthoek 262">
            <a:extLst>
              <a:ext uri="{FF2B5EF4-FFF2-40B4-BE49-F238E27FC236}">
                <a16:creationId xmlns:a16="http://schemas.microsoft.com/office/drawing/2014/main" id="{F52A0150-F7EE-9241-88E6-5C7571997972}"/>
              </a:ext>
            </a:extLst>
          </p:cNvPr>
          <p:cNvSpPr/>
          <p:nvPr/>
        </p:nvSpPr>
        <p:spPr>
          <a:xfrm>
            <a:off x="446400" y="3181901"/>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4" name="Rechthoek 263">
            <a:extLst>
              <a:ext uri="{FF2B5EF4-FFF2-40B4-BE49-F238E27FC236}">
                <a16:creationId xmlns:a16="http://schemas.microsoft.com/office/drawing/2014/main" id="{152B26DA-2C44-6948-A836-E871B07B7B22}"/>
              </a:ext>
            </a:extLst>
          </p:cNvPr>
          <p:cNvSpPr/>
          <p:nvPr/>
        </p:nvSpPr>
        <p:spPr>
          <a:xfrm>
            <a:off x="892800" y="496644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5" name="Rechthoek 264">
            <a:extLst>
              <a:ext uri="{FF2B5EF4-FFF2-40B4-BE49-F238E27FC236}">
                <a16:creationId xmlns:a16="http://schemas.microsoft.com/office/drawing/2014/main" id="{E8806573-3728-F549-AB35-D05EA254C8CD}"/>
              </a:ext>
            </a:extLst>
          </p:cNvPr>
          <p:cNvSpPr/>
          <p:nvPr/>
        </p:nvSpPr>
        <p:spPr>
          <a:xfrm>
            <a:off x="892800" y="4520048"/>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6" name="Rechthoek 265">
            <a:extLst>
              <a:ext uri="{FF2B5EF4-FFF2-40B4-BE49-F238E27FC236}">
                <a16:creationId xmlns:a16="http://schemas.microsoft.com/office/drawing/2014/main" id="{DEFC570C-3970-6C42-99FA-5E628896F35C}"/>
              </a:ext>
            </a:extLst>
          </p:cNvPr>
          <p:cNvSpPr/>
          <p:nvPr/>
        </p:nvSpPr>
        <p:spPr>
          <a:xfrm>
            <a:off x="892800" y="407399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7" name="Rechthoek 266">
            <a:extLst>
              <a:ext uri="{FF2B5EF4-FFF2-40B4-BE49-F238E27FC236}">
                <a16:creationId xmlns:a16="http://schemas.microsoft.com/office/drawing/2014/main" id="{0E753CE8-164E-894D-A596-21B9473E6349}"/>
              </a:ext>
            </a:extLst>
          </p:cNvPr>
          <p:cNvSpPr/>
          <p:nvPr/>
        </p:nvSpPr>
        <p:spPr>
          <a:xfrm>
            <a:off x="0" y="4966448"/>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8" name="Rechthoek 267">
            <a:extLst>
              <a:ext uri="{FF2B5EF4-FFF2-40B4-BE49-F238E27FC236}">
                <a16:creationId xmlns:a16="http://schemas.microsoft.com/office/drawing/2014/main" id="{BED176EC-4D1D-FD40-8D51-54B13AAB0815}"/>
              </a:ext>
            </a:extLst>
          </p:cNvPr>
          <p:cNvSpPr/>
          <p:nvPr/>
        </p:nvSpPr>
        <p:spPr>
          <a:xfrm>
            <a:off x="0" y="54140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2" name="Tijdelijke aanduiding voor tekst 271">
            <a:extLst>
              <a:ext uri="{FF2B5EF4-FFF2-40B4-BE49-F238E27FC236}">
                <a16:creationId xmlns:a16="http://schemas.microsoft.com/office/drawing/2014/main" id="{13CF6B3F-5F20-3F4F-B3F9-ECE7AF40393E}"/>
              </a:ext>
            </a:extLst>
          </p:cNvPr>
          <p:cNvSpPr>
            <a:spLocks noGrp="1"/>
          </p:cNvSpPr>
          <p:nvPr>
            <p:ph type="body" sz="quarter" idx="11"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tx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
        <p:nvSpPr>
          <p:cNvPr id="274" name="Rechthoek 273">
            <a:extLst>
              <a:ext uri="{FF2B5EF4-FFF2-40B4-BE49-F238E27FC236}">
                <a16:creationId xmlns:a16="http://schemas.microsoft.com/office/drawing/2014/main" id="{CA46B05C-5034-714D-B281-8AF465B9A139}"/>
              </a:ext>
            </a:extLst>
          </p:cNvPr>
          <p:cNvSpPr/>
          <p:nvPr/>
        </p:nvSpPr>
        <p:spPr>
          <a:xfrm>
            <a:off x="11605222" y="362795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5" name="Rechthoek 274">
            <a:extLst>
              <a:ext uri="{FF2B5EF4-FFF2-40B4-BE49-F238E27FC236}">
                <a16:creationId xmlns:a16="http://schemas.microsoft.com/office/drawing/2014/main" id="{9F92D1F1-C907-E745-A425-2BF70FABCCF5}"/>
              </a:ext>
            </a:extLst>
          </p:cNvPr>
          <p:cNvSpPr/>
          <p:nvPr/>
        </p:nvSpPr>
        <p:spPr>
          <a:xfrm>
            <a:off x="12051984" y="362795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Tree>
    <p:extLst>
      <p:ext uri="{BB962C8B-B14F-4D97-AF65-F5344CB8AC3E}">
        <p14:creationId xmlns:p14="http://schemas.microsoft.com/office/powerpoint/2010/main" val="410676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dia witte achtergron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52736E3-4BC3-AE4B-8DE2-132371BAD5A1}"/>
              </a:ext>
            </a:extLst>
          </p:cNvPr>
          <p:cNvPicPr>
            <a:picLocks noChangeAspect="1"/>
          </p:cNvPicPr>
          <p:nvPr/>
        </p:nvPicPr>
        <p:blipFill>
          <a:blip r:embed="rId2"/>
          <a:stretch>
            <a:fillRect/>
          </a:stretch>
        </p:blipFill>
        <p:spPr>
          <a:xfrm>
            <a:off x="3017520" y="1789290"/>
            <a:ext cx="2348370" cy="2348370"/>
          </a:xfrm>
          <a:prstGeom prst="rect">
            <a:avLst/>
          </a:prstGeom>
          <a:solidFill>
            <a:schemeClr val="bg1"/>
          </a:solidFill>
        </p:spPr>
      </p:pic>
      <p:pic>
        <p:nvPicPr>
          <p:cNvPr id="12" name="Afbeelding 11">
            <a:extLst>
              <a:ext uri="{FF2B5EF4-FFF2-40B4-BE49-F238E27FC236}">
                <a16:creationId xmlns:a16="http://schemas.microsoft.com/office/drawing/2014/main" id="{DF51B8BA-D905-EB44-976D-F950BD4FDDAE}"/>
              </a:ext>
            </a:extLst>
          </p:cNvPr>
          <p:cNvPicPr>
            <a:picLocks noChangeAspect="1"/>
          </p:cNvPicPr>
          <p:nvPr/>
        </p:nvPicPr>
        <p:blipFill>
          <a:blip r:embed="rId3"/>
          <a:stretch>
            <a:fillRect/>
          </a:stretch>
        </p:blipFill>
        <p:spPr>
          <a:xfrm>
            <a:off x="1628280" y="4137660"/>
            <a:ext cx="3737610" cy="3737610"/>
          </a:xfrm>
          <a:prstGeom prst="rect">
            <a:avLst/>
          </a:prstGeom>
        </p:spPr>
      </p:pic>
      <p:sp>
        <p:nvSpPr>
          <p:cNvPr id="9" name="Titel 1">
            <a:extLst>
              <a:ext uri="{FF2B5EF4-FFF2-40B4-BE49-F238E27FC236}">
                <a16:creationId xmlns:a16="http://schemas.microsoft.com/office/drawing/2014/main" id="{7B811D9B-2184-1149-9704-9E58481A53C2}"/>
              </a:ext>
            </a:extLst>
          </p:cNvPr>
          <p:cNvSpPr>
            <a:spLocks noGrp="1"/>
          </p:cNvSpPr>
          <p:nvPr>
            <p:ph type="ctrTitle"/>
          </p:nvPr>
        </p:nvSpPr>
        <p:spPr>
          <a:xfrm>
            <a:off x="5589270" y="40640"/>
            <a:ext cx="6480810" cy="4126230"/>
          </a:xfrm>
        </p:spPr>
        <p:txBody>
          <a:bodyPr anchor="b" anchorCtr="0"/>
          <a:lstStyle>
            <a:lvl1pPr algn="l">
              <a:defRPr sz="6000">
                <a:solidFill>
                  <a:schemeClr val="tx2"/>
                </a:solidFill>
              </a:defRPr>
            </a:lvl1pPr>
          </a:lstStyle>
          <a:p>
            <a:r>
              <a:rPr lang="nl-NL"/>
              <a:t>Klik om stijl te bewerken</a:t>
            </a:r>
          </a:p>
        </p:txBody>
      </p:sp>
      <p:sp>
        <p:nvSpPr>
          <p:cNvPr id="10" name="Ondertitel 2">
            <a:extLst>
              <a:ext uri="{FF2B5EF4-FFF2-40B4-BE49-F238E27FC236}">
                <a16:creationId xmlns:a16="http://schemas.microsoft.com/office/drawing/2014/main" id="{477DB8A4-1431-9B4B-8A86-8DEC0BA9CBCC}"/>
              </a:ext>
            </a:extLst>
          </p:cNvPr>
          <p:cNvSpPr>
            <a:spLocks noGrp="1"/>
          </p:cNvSpPr>
          <p:nvPr>
            <p:ph type="subTitle" idx="1"/>
          </p:nvPr>
        </p:nvSpPr>
        <p:spPr>
          <a:xfrm>
            <a:off x="5589270" y="4166870"/>
            <a:ext cx="6480810" cy="122983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1" name="Tijdelijke aanduiding voor tekst 271">
            <a:extLst>
              <a:ext uri="{FF2B5EF4-FFF2-40B4-BE49-F238E27FC236}">
                <a16:creationId xmlns:a16="http://schemas.microsoft.com/office/drawing/2014/main" id="{075E26C2-BB3E-114A-8D65-738E0D41ED28}"/>
              </a:ext>
            </a:extLst>
          </p:cNvPr>
          <p:cNvSpPr>
            <a:spLocks noGrp="1"/>
          </p:cNvSpPr>
          <p:nvPr>
            <p:ph type="body" sz="quarter" idx="11" hasCustomPrompt="1"/>
          </p:nvPr>
        </p:nvSpPr>
        <p:spPr>
          <a:xfrm>
            <a:off x="5589588" y="6305550"/>
            <a:ext cx="6602412" cy="57626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aseline="0">
                <a:solidFill>
                  <a:schemeClr val="tx1"/>
                </a:solidFill>
                <a:latin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Klikken om de </a:t>
            </a:r>
            <a:r>
              <a:rPr lang="nl-NL" sz="1800" baseline="0">
                <a:solidFill>
                  <a:schemeClr val="tx2"/>
                </a:solidFill>
              </a:rPr>
              <a:t>naam van de presentator</a:t>
            </a:r>
            <a:r>
              <a:rPr lang="nl-NL"/>
              <a:t> te bewerken</a:t>
            </a:r>
          </a:p>
        </p:txBody>
      </p:sp>
    </p:spTree>
    <p:extLst>
      <p:ext uri="{BB962C8B-B14F-4D97-AF65-F5344CB8AC3E}">
        <p14:creationId xmlns:p14="http://schemas.microsoft.com/office/powerpoint/2010/main" val="6619965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Kop en tekst">
    <p:spTree>
      <p:nvGrpSpPr>
        <p:cNvPr id="1" name=""/>
        <p:cNvGrpSpPr/>
        <p:nvPr/>
      </p:nvGrpSpPr>
      <p:grpSpPr>
        <a:xfrm>
          <a:off x="0" y="0"/>
          <a:ext cx="0" cy="0"/>
          <a:chOff x="0" y="0"/>
          <a:chExt cx="0" cy="0"/>
        </a:xfrm>
      </p:grpSpPr>
      <p:sp>
        <p:nvSpPr>
          <p:cNvPr id="53" name="Rechthoek 52">
            <a:extLst>
              <a:ext uri="{FF2B5EF4-FFF2-40B4-BE49-F238E27FC236}">
                <a16:creationId xmlns:a16="http://schemas.microsoft.com/office/drawing/2014/main" id="{91B4D724-2A19-7440-B8F6-A563120A9BEC}"/>
              </a:ext>
            </a:extLst>
          </p:cNvPr>
          <p:cNvSpPr/>
          <p:nvPr/>
        </p:nvSpPr>
        <p:spPr>
          <a:xfrm>
            <a:off x="5082988" y="-697086"/>
            <a:ext cx="7207624" cy="92333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 name="Rechthoek 4">
            <a:extLst>
              <a:ext uri="{FF2B5EF4-FFF2-40B4-BE49-F238E27FC236}">
                <a16:creationId xmlns:a16="http://schemas.microsoft.com/office/drawing/2014/main" id="{021741BA-4B5F-894F-85A5-445674462F32}"/>
              </a:ext>
            </a:extLst>
          </p:cNvPr>
          <p:cNvSpPr/>
          <p:nvPr/>
        </p:nvSpPr>
        <p:spPr>
          <a:xfrm>
            <a:off x="49103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 name="Rechthoek 5">
            <a:extLst>
              <a:ext uri="{FF2B5EF4-FFF2-40B4-BE49-F238E27FC236}">
                <a16:creationId xmlns:a16="http://schemas.microsoft.com/office/drawing/2014/main" id="{2F94260E-DF96-A944-BD75-DFA4777454ED}"/>
              </a:ext>
            </a:extLst>
          </p:cNvPr>
          <p:cNvSpPr/>
          <p:nvPr/>
        </p:nvSpPr>
        <p:spPr>
          <a:xfrm>
            <a:off x="535696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 name="Rechthoek 6">
            <a:extLst>
              <a:ext uri="{FF2B5EF4-FFF2-40B4-BE49-F238E27FC236}">
                <a16:creationId xmlns:a16="http://schemas.microsoft.com/office/drawing/2014/main" id="{CB929D1B-4878-F748-B4C7-9092CA1D56BF}"/>
              </a:ext>
            </a:extLst>
          </p:cNvPr>
          <p:cNvSpPr/>
          <p:nvPr/>
        </p:nvSpPr>
        <p:spPr>
          <a:xfrm>
            <a:off x="5803529"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 name="Rechthoek 8">
            <a:extLst>
              <a:ext uri="{FF2B5EF4-FFF2-40B4-BE49-F238E27FC236}">
                <a16:creationId xmlns:a16="http://schemas.microsoft.com/office/drawing/2014/main" id="{BF24D18D-C27E-8D49-832F-2D874FDF75F8}"/>
              </a:ext>
            </a:extLst>
          </p:cNvPr>
          <p:cNvSpPr/>
          <p:nvPr/>
        </p:nvSpPr>
        <p:spPr>
          <a:xfrm>
            <a:off x="6250096"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 name="Rechthoek 9">
            <a:extLst>
              <a:ext uri="{FF2B5EF4-FFF2-40B4-BE49-F238E27FC236}">
                <a16:creationId xmlns:a16="http://schemas.microsoft.com/office/drawing/2014/main" id="{1F92DDA5-5121-C841-8514-4DC1A88DF233}"/>
              </a:ext>
            </a:extLst>
          </p:cNvPr>
          <p:cNvSpPr/>
          <p:nvPr/>
        </p:nvSpPr>
        <p:spPr>
          <a:xfrm>
            <a:off x="66948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 name="Rechthoek 10">
            <a:extLst>
              <a:ext uri="{FF2B5EF4-FFF2-40B4-BE49-F238E27FC236}">
                <a16:creationId xmlns:a16="http://schemas.microsoft.com/office/drawing/2014/main" id="{841825AA-CFB6-3143-BE70-06BBFC6D885E}"/>
              </a:ext>
            </a:extLst>
          </p:cNvPr>
          <p:cNvSpPr/>
          <p:nvPr/>
        </p:nvSpPr>
        <p:spPr>
          <a:xfrm>
            <a:off x="71413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Rechthoek 11">
            <a:extLst>
              <a:ext uri="{FF2B5EF4-FFF2-40B4-BE49-F238E27FC236}">
                <a16:creationId xmlns:a16="http://schemas.microsoft.com/office/drawing/2014/main" id="{49A4556F-BA0B-B749-A1C1-9D54CB232099}"/>
              </a:ext>
            </a:extLst>
          </p:cNvPr>
          <p:cNvSpPr/>
          <p:nvPr/>
        </p:nvSpPr>
        <p:spPr>
          <a:xfrm>
            <a:off x="7587957"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3" name="Rechthoek 12">
            <a:extLst>
              <a:ext uri="{FF2B5EF4-FFF2-40B4-BE49-F238E27FC236}">
                <a16:creationId xmlns:a16="http://schemas.microsoft.com/office/drawing/2014/main" id="{AD9E6D8C-47D8-0544-B602-74A71DA4919B}"/>
              </a:ext>
            </a:extLst>
          </p:cNvPr>
          <p:cNvSpPr/>
          <p:nvPr/>
        </p:nvSpPr>
        <p:spPr>
          <a:xfrm>
            <a:off x="803452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4" name="Rechthoek 13">
            <a:extLst>
              <a:ext uri="{FF2B5EF4-FFF2-40B4-BE49-F238E27FC236}">
                <a16:creationId xmlns:a16="http://schemas.microsoft.com/office/drawing/2014/main" id="{600CD293-F0F3-524E-BACA-DC1E49254C26}"/>
              </a:ext>
            </a:extLst>
          </p:cNvPr>
          <p:cNvSpPr/>
          <p:nvPr/>
        </p:nvSpPr>
        <p:spPr>
          <a:xfrm>
            <a:off x="848109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5" name="Rechthoek 14">
            <a:extLst>
              <a:ext uri="{FF2B5EF4-FFF2-40B4-BE49-F238E27FC236}">
                <a16:creationId xmlns:a16="http://schemas.microsoft.com/office/drawing/2014/main" id="{ACED8B1B-DC87-834A-BE50-3830204AB4EB}"/>
              </a:ext>
            </a:extLst>
          </p:cNvPr>
          <p:cNvSpPr/>
          <p:nvPr/>
        </p:nvSpPr>
        <p:spPr>
          <a:xfrm>
            <a:off x="8927659"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6" name="Rechthoek 15">
            <a:extLst>
              <a:ext uri="{FF2B5EF4-FFF2-40B4-BE49-F238E27FC236}">
                <a16:creationId xmlns:a16="http://schemas.microsoft.com/office/drawing/2014/main" id="{633C513E-08BC-CD43-A539-981CB2C0787E}"/>
              </a:ext>
            </a:extLst>
          </p:cNvPr>
          <p:cNvSpPr/>
          <p:nvPr/>
        </p:nvSpPr>
        <p:spPr>
          <a:xfrm>
            <a:off x="937422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7" name="Rechthoek 16">
            <a:extLst>
              <a:ext uri="{FF2B5EF4-FFF2-40B4-BE49-F238E27FC236}">
                <a16:creationId xmlns:a16="http://schemas.microsoft.com/office/drawing/2014/main" id="{18135EE4-6390-0446-B131-62AE02145912}"/>
              </a:ext>
            </a:extLst>
          </p:cNvPr>
          <p:cNvSpPr/>
          <p:nvPr/>
        </p:nvSpPr>
        <p:spPr>
          <a:xfrm>
            <a:off x="9820794"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8" name="Rechthoek 17">
            <a:extLst>
              <a:ext uri="{FF2B5EF4-FFF2-40B4-BE49-F238E27FC236}">
                <a16:creationId xmlns:a16="http://schemas.microsoft.com/office/drawing/2014/main" id="{97B794CB-BC06-E54B-9780-252AC8636E72}"/>
              </a:ext>
            </a:extLst>
          </p:cNvPr>
          <p:cNvSpPr/>
          <p:nvPr/>
        </p:nvSpPr>
        <p:spPr>
          <a:xfrm>
            <a:off x="1026736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9" name="Rechthoek 18">
            <a:extLst>
              <a:ext uri="{FF2B5EF4-FFF2-40B4-BE49-F238E27FC236}">
                <a16:creationId xmlns:a16="http://schemas.microsoft.com/office/drawing/2014/main" id="{55B6D61D-9971-D84D-A05E-44766A437517}"/>
              </a:ext>
            </a:extLst>
          </p:cNvPr>
          <p:cNvSpPr/>
          <p:nvPr/>
        </p:nvSpPr>
        <p:spPr>
          <a:xfrm>
            <a:off x="10713929" y="503649"/>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0" name="Rechthoek 19">
            <a:extLst>
              <a:ext uri="{FF2B5EF4-FFF2-40B4-BE49-F238E27FC236}">
                <a16:creationId xmlns:a16="http://schemas.microsoft.com/office/drawing/2014/main" id="{42341C80-5CF9-C54B-886E-9E04AFA56156}"/>
              </a:ext>
            </a:extLst>
          </p:cNvPr>
          <p:cNvSpPr/>
          <p:nvPr/>
        </p:nvSpPr>
        <p:spPr>
          <a:xfrm>
            <a:off x="11160497"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1" name="Rechthoek 20">
            <a:extLst>
              <a:ext uri="{FF2B5EF4-FFF2-40B4-BE49-F238E27FC236}">
                <a16:creationId xmlns:a16="http://schemas.microsoft.com/office/drawing/2014/main" id="{412EB73D-97E6-0C47-B8D4-F4A55E7A0A60}"/>
              </a:ext>
            </a:extLst>
          </p:cNvPr>
          <p:cNvSpPr/>
          <p:nvPr/>
        </p:nvSpPr>
        <p:spPr>
          <a:xfrm>
            <a:off x="116052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2" name="Rechthoek 21">
            <a:extLst>
              <a:ext uri="{FF2B5EF4-FFF2-40B4-BE49-F238E27FC236}">
                <a16:creationId xmlns:a16="http://schemas.microsoft.com/office/drawing/2014/main" id="{16C13A65-458C-3345-B277-6B021FCB4408}"/>
              </a:ext>
            </a:extLst>
          </p:cNvPr>
          <p:cNvSpPr/>
          <p:nvPr/>
        </p:nvSpPr>
        <p:spPr>
          <a:xfrm>
            <a:off x="120517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 name="Rechthoek 23">
            <a:extLst>
              <a:ext uri="{FF2B5EF4-FFF2-40B4-BE49-F238E27FC236}">
                <a16:creationId xmlns:a16="http://schemas.microsoft.com/office/drawing/2014/main" id="{F45F2EBF-F15D-524E-A790-2CA6CEA8BF8D}"/>
              </a:ext>
            </a:extLst>
          </p:cNvPr>
          <p:cNvSpPr/>
          <p:nvPr/>
        </p:nvSpPr>
        <p:spPr>
          <a:xfrm>
            <a:off x="0"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 name="Rechthoek 24">
            <a:extLst>
              <a:ext uri="{FF2B5EF4-FFF2-40B4-BE49-F238E27FC236}">
                <a16:creationId xmlns:a16="http://schemas.microsoft.com/office/drawing/2014/main" id="{7A317F1B-D739-764B-BF29-B38D3F9D062C}"/>
              </a:ext>
            </a:extLst>
          </p:cNvPr>
          <p:cNvSpPr/>
          <p:nvPr/>
        </p:nvSpPr>
        <p:spPr>
          <a:xfrm>
            <a:off x="4452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 name="Rechthoek 25">
            <a:extLst>
              <a:ext uri="{FF2B5EF4-FFF2-40B4-BE49-F238E27FC236}">
                <a16:creationId xmlns:a16="http://schemas.microsoft.com/office/drawing/2014/main" id="{8825B5E9-B9B6-4C4C-BCD9-3B87F4E91F19}"/>
              </a:ext>
            </a:extLst>
          </p:cNvPr>
          <p:cNvSpPr/>
          <p:nvPr/>
        </p:nvSpPr>
        <p:spPr>
          <a:xfrm>
            <a:off x="8916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 name="Rechthoek 26">
            <a:extLst>
              <a:ext uri="{FF2B5EF4-FFF2-40B4-BE49-F238E27FC236}">
                <a16:creationId xmlns:a16="http://schemas.microsoft.com/office/drawing/2014/main" id="{B309BE5D-5624-2445-A209-4BA4C32FBE71}"/>
              </a:ext>
            </a:extLst>
          </p:cNvPr>
          <p:cNvSpPr/>
          <p:nvPr/>
        </p:nvSpPr>
        <p:spPr>
          <a:xfrm>
            <a:off x="13380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8" name="Rechthoek 27">
            <a:extLst>
              <a:ext uri="{FF2B5EF4-FFF2-40B4-BE49-F238E27FC236}">
                <a16:creationId xmlns:a16="http://schemas.microsoft.com/office/drawing/2014/main" id="{01BAB794-1116-7E43-BA04-7F4F373FA149}"/>
              </a:ext>
            </a:extLst>
          </p:cNvPr>
          <p:cNvSpPr/>
          <p:nvPr/>
        </p:nvSpPr>
        <p:spPr>
          <a:xfrm>
            <a:off x="17844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9" name="Rechthoek 28">
            <a:extLst>
              <a:ext uri="{FF2B5EF4-FFF2-40B4-BE49-F238E27FC236}">
                <a16:creationId xmlns:a16="http://schemas.microsoft.com/office/drawing/2014/main" id="{D4E1B426-A2B5-5948-AFB0-F643D9F79C9A}"/>
              </a:ext>
            </a:extLst>
          </p:cNvPr>
          <p:cNvSpPr/>
          <p:nvPr/>
        </p:nvSpPr>
        <p:spPr>
          <a:xfrm>
            <a:off x="223098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0" name="Rechthoek 29">
            <a:extLst>
              <a:ext uri="{FF2B5EF4-FFF2-40B4-BE49-F238E27FC236}">
                <a16:creationId xmlns:a16="http://schemas.microsoft.com/office/drawing/2014/main" id="{20A78A32-2B9D-1D46-B997-8448E8A573B9}"/>
              </a:ext>
            </a:extLst>
          </p:cNvPr>
          <p:cNvSpPr/>
          <p:nvPr/>
        </p:nvSpPr>
        <p:spPr>
          <a:xfrm>
            <a:off x="267755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1" name="Rechthoek 30">
            <a:extLst>
              <a:ext uri="{FF2B5EF4-FFF2-40B4-BE49-F238E27FC236}">
                <a16:creationId xmlns:a16="http://schemas.microsoft.com/office/drawing/2014/main" id="{B92EEEB8-DC48-8641-AE1D-BD43DE78D561}"/>
              </a:ext>
            </a:extLst>
          </p:cNvPr>
          <p:cNvSpPr/>
          <p:nvPr/>
        </p:nvSpPr>
        <p:spPr>
          <a:xfrm>
            <a:off x="31241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2" name="Rechthoek 31">
            <a:extLst>
              <a:ext uri="{FF2B5EF4-FFF2-40B4-BE49-F238E27FC236}">
                <a16:creationId xmlns:a16="http://schemas.microsoft.com/office/drawing/2014/main" id="{1DAC361F-DB56-8545-82AC-FF3ADEB994F5}"/>
              </a:ext>
            </a:extLst>
          </p:cNvPr>
          <p:cNvSpPr/>
          <p:nvPr/>
        </p:nvSpPr>
        <p:spPr>
          <a:xfrm>
            <a:off x="3570691"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3" name="Rechthoek 32">
            <a:extLst>
              <a:ext uri="{FF2B5EF4-FFF2-40B4-BE49-F238E27FC236}">
                <a16:creationId xmlns:a16="http://schemas.microsoft.com/office/drawing/2014/main" id="{97B3F230-C7E6-724B-B2A3-1F1EE653AC85}"/>
              </a:ext>
            </a:extLst>
          </p:cNvPr>
          <p:cNvSpPr/>
          <p:nvPr/>
        </p:nvSpPr>
        <p:spPr>
          <a:xfrm>
            <a:off x="40172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4" name="Rechthoek 33">
            <a:extLst>
              <a:ext uri="{FF2B5EF4-FFF2-40B4-BE49-F238E27FC236}">
                <a16:creationId xmlns:a16="http://schemas.microsoft.com/office/drawing/2014/main" id="{2497FBA0-FB15-9D4F-A240-6C58930A3507}"/>
              </a:ext>
            </a:extLst>
          </p:cNvPr>
          <p:cNvSpPr/>
          <p:nvPr/>
        </p:nvSpPr>
        <p:spPr>
          <a:xfrm>
            <a:off x="446382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5" name="Rechthoek 34">
            <a:extLst>
              <a:ext uri="{FF2B5EF4-FFF2-40B4-BE49-F238E27FC236}">
                <a16:creationId xmlns:a16="http://schemas.microsoft.com/office/drawing/2014/main" id="{F8D917C1-04FA-5741-8673-060C7B3FC044}"/>
              </a:ext>
            </a:extLst>
          </p:cNvPr>
          <p:cNvSpPr/>
          <p:nvPr/>
        </p:nvSpPr>
        <p:spPr>
          <a:xfrm>
            <a:off x="4910394"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6" name="Rechthoek 35">
            <a:extLst>
              <a:ext uri="{FF2B5EF4-FFF2-40B4-BE49-F238E27FC236}">
                <a16:creationId xmlns:a16="http://schemas.microsoft.com/office/drawing/2014/main" id="{82ECBB2D-6D88-A648-BE47-FAD6E9F60C68}"/>
              </a:ext>
            </a:extLst>
          </p:cNvPr>
          <p:cNvSpPr/>
          <p:nvPr/>
        </p:nvSpPr>
        <p:spPr>
          <a:xfrm>
            <a:off x="5356961"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7" name="Rechthoek 36">
            <a:extLst>
              <a:ext uri="{FF2B5EF4-FFF2-40B4-BE49-F238E27FC236}">
                <a16:creationId xmlns:a16="http://schemas.microsoft.com/office/drawing/2014/main" id="{2C1F7701-DCD1-7B4A-A429-BF90E5871E74}"/>
              </a:ext>
            </a:extLst>
          </p:cNvPr>
          <p:cNvSpPr/>
          <p:nvPr/>
        </p:nvSpPr>
        <p:spPr>
          <a:xfrm>
            <a:off x="58035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8" name="Rechthoek 37">
            <a:extLst>
              <a:ext uri="{FF2B5EF4-FFF2-40B4-BE49-F238E27FC236}">
                <a16:creationId xmlns:a16="http://schemas.microsoft.com/office/drawing/2014/main" id="{DD72B991-D41F-234F-AEB1-E496B36BBCE5}"/>
              </a:ext>
            </a:extLst>
          </p:cNvPr>
          <p:cNvSpPr/>
          <p:nvPr/>
        </p:nvSpPr>
        <p:spPr>
          <a:xfrm>
            <a:off x="6250096"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9" name="Rechthoek 38">
            <a:extLst>
              <a:ext uri="{FF2B5EF4-FFF2-40B4-BE49-F238E27FC236}">
                <a16:creationId xmlns:a16="http://schemas.microsoft.com/office/drawing/2014/main" id="{697302E0-D13D-DE49-99EF-E757629364FD}"/>
              </a:ext>
            </a:extLst>
          </p:cNvPr>
          <p:cNvSpPr/>
          <p:nvPr/>
        </p:nvSpPr>
        <p:spPr>
          <a:xfrm>
            <a:off x="66948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0" name="Rechthoek 39">
            <a:extLst>
              <a:ext uri="{FF2B5EF4-FFF2-40B4-BE49-F238E27FC236}">
                <a16:creationId xmlns:a16="http://schemas.microsoft.com/office/drawing/2014/main" id="{A7257771-CDC8-4D40-8701-4D48EB535A5B}"/>
              </a:ext>
            </a:extLst>
          </p:cNvPr>
          <p:cNvSpPr/>
          <p:nvPr/>
        </p:nvSpPr>
        <p:spPr>
          <a:xfrm>
            <a:off x="7141390"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1" name="Rechthoek 40">
            <a:extLst>
              <a:ext uri="{FF2B5EF4-FFF2-40B4-BE49-F238E27FC236}">
                <a16:creationId xmlns:a16="http://schemas.microsoft.com/office/drawing/2014/main" id="{8AE528EC-CAFF-4348-BB55-6E12032FAFC5}"/>
              </a:ext>
            </a:extLst>
          </p:cNvPr>
          <p:cNvSpPr/>
          <p:nvPr/>
        </p:nvSpPr>
        <p:spPr>
          <a:xfrm>
            <a:off x="758795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2" name="Rechthoek 41">
            <a:extLst>
              <a:ext uri="{FF2B5EF4-FFF2-40B4-BE49-F238E27FC236}">
                <a16:creationId xmlns:a16="http://schemas.microsoft.com/office/drawing/2014/main" id="{DD024F56-5074-534B-BB4A-5CBB15F24E04}"/>
              </a:ext>
            </a:extLst>
          </p:cNvPr>
          <p:cNvSpPr/>
          <p:nvPr/>
        </p:nvSpPr>
        <p:spPr>
          <a:xfrm>
            <a:off x="8034524"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3" name="Rechthoek 42">
            <a:extLst>
              <a:ext uri="{FF2B5EF4-FFF2-40B4-BE49-F238E27FC236}">
                <a16:creationId xmlns:a16="http://schemas.microsoft.com/office/drawing/2014/main" id="{E93B4CB0-962D-7B4F-BCFA-5576B2E279F5}"/>
              </a:ext>
            </a:extLst>
          </p:cNvPr>
          <p:cNvSpPr/>
          <p:nvPr/>
        </p:nvSpPr>
        <p:spPr>
          <a:xfrm>
            <a:off x="8481092"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4" name="Rechthoek 43">
            <a:extLst>
              <a:ext uri="{FF2B5EF4-FFF2-40B4-BE49-F238E27FC236}">
                <a16:creationId xmlns:a16="http://schemas.microsoft.com/office/drawing/2014/main" id="{9CD655F1-BF40-9646-8A4A-1CD0F61B0CA8}"/>
              </a:ext>
            </a:extLst>
          </p:cNvPr>
          <p:cNvSpPr/>
          <p:nvPr/>
        </p:nvSpPr>
        <p:spPr>
          <a:xfrm>
            <a:off x="892765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5" name="Rechthoek 44">
            <a:extLst>
              <a:ext uri="{FF2B5EF4-FFF2-40B4-BE49-F238E27FC236}">
                <a16:creationId xmlns:a16="http://schemas.microsoft.com/office/drawing/2014/main" id="{79077AFE-DAE8-0941-A69E-12D51D5C13C6}"/>
              </a:ext>
            </a:extLst>
          </p:cNvPr>
          <p:cNvSpPr/>
          <p:nvPr/>
        </p:nvSpPr>
        <p:spPr>
          <a:xfrm>
            <a:off x="9374227"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6" name="Rechthoek 45">
            <a:extLst>
              <a:ext uri="{FF2B5EF4-FFF2-40B4-BE49-F238E27FC236}">
                <a16:creationId xmlns:a16="http://schemas.microsoft.com/office/drawing/2014/main" id="{30D820EB-9396-C444-B385-5B2B54437E06}"/>
              </a:ext>
            </a:extLst>
          </p:cNvPr>
          <p:cNvSpPr/>
          <p:nvPr/>
        </p:nvSpPr>
        <p:spPr>
          <a:xfrm>
            <a:off x="982079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7" name="Rechthoek 46">
            <a:extLst>
              <a:ext uri="{FF2B5EF4-FFF2-40B4-BE49-F238E27FC236}">
                <a16:creationId xmlns:a16="http://schemas.microsoft.com/office/drawing/2014/main" id="{C215FF6E-BA00-6442-8AAD-A3027315200B}"/>
              </a:ext>
            </a:extLst>
          </p:cNvPr>
          <p:cNvSpPr/>
          <p:nvPr/>
        </p:nvSpPr>
        <p:spPr>
          <a:xfrm>
            <a:off x="1026736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8" name="Rechthoek 47">
            <a:extLst>
              <a:ext uri="{FF2B5EF4-FFF2-40B4-BE49-F238E27FC236}">
                <a16:creationId xmlns:a16="http://schemas.microsoft.com/office/drawing/2014/main" id="{4B20460C-B69C-A04B-89B2-B77775EC01F5}"/>
              </a:ext>
            </a:extLst>
          </p:cNvPr>
          <p:cNvSpPr/>
          <p:nvPr/>
        </p:nvSpPr>
        <p:spPr>
          <a:xfrm>
            <a:off x="107139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9" name="Rechthoek 48">
            <a:extLst>
              <a:ext uri="{FF2B5EF4-FFF2-40B4-BE49-F238E27FC236}">
                <a16:creationId xmlns:a16="http://schemas.microsoft.com/office/drawing/2014/main" id="{032459B3-DCFE-FF47-BD9D-24BF4FE99CDB}"/>
              </a:ext>
            </a:extLst>
          </p:cNvPr>
          <p:cNvSpPr/>
          <p:nvPr/>
        </p:nvSpPr>
        <p:spPr>
          <a:xfrm>
            <a:off x="11160497" y="57600"/>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0" name="Rechthoek 49">
            <a:extLst>
              <a:ext uri="{FF2B5EF4-FFF2-40B4-BE49-F238E27FC236}">
                <a16:creationId xmlns:a16="http://schemas.microsoft.com/office/drawing/2014/main" id="{A57EE3C4-E389-6147-8800-283373DF4AC1}"/>
              </a:ext>
            </a:extLst>
          </p:cNvPr>
          <p:cNvSpPr/>
          <p:nvPr/>
        </p:nvSpPr>
        <p:spPr>
          <a:xfrm>
            <a:off x="11605222"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1" name="Rechthoek 50">
            <a:extLst>
              <a:ext uri="{FF2B5EF4-FFF2-40B4-BE49-F238E27FC236}">
                <a16:creationId xmlns:a16="http://schemas.microsoft.com/office/drawing/2014/main" id="{7A9FA7D9-8A85-2746-8F99-A8ED195BC56E}"/>
              </a:ext>
            </a:extLst>
          </p:cNvPr>
          <p:cNvSpPr/>
          <p:nvPr/>
        </p:nvSpPr>
        <p:spPr>
          <a:xfrm>
            <a:off x="12051790" y="57600"/>
            <a:ext cx="359193" cy="360000"/>
          </a:xfrm>
          <a:prstGeom prst="rect">
            <a:avLst/>
          </a:prstGeom>
          <a:solidFill>
            <a:schemeClr val="accent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p:spPr>
        <p:txBody>
          <a:bodyPr anchor="b" anchorCtr="0"/>
          <a:lstStyle>
            <a:lvl1pPr>
              <a:defRPr>
                <a:solidFill>
                  <a:schemeClr val="tx2"/>
                </a:solidFill>
              </a:defRPr>
            </a:lvl1pPr>
          </a:lstStyle>
          <a:p>
            <a:r>
              <a:rPr lang="nl-NL"/>
              <a:t>De kop lijnt onderaan</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868680" y="1600200"/>
            <a:ext cx="10115550" cy="5168900"/>
          </a:xfrm>
        </p:spPr>
        <p:txBody>
          <a:bodyPr>
            <a:normAutofit/>
          </a:bodyPr>
          <a:lstStyle>
            <a:lvl1pPr marL="0" indent="0">
              <a:lnSpc>
                <a:spcPts val="4000"/>
              </a:lnSpc>
              <a:buFontTx/>
              <a:buNone/>
              <a:defRPr sz="3400" baseline="0"/>
            </a:lvl1pPr>
          </a:lstStyle>
          <a:p>
            <a:r>
              <a:rPr lang="nl-NL"/>
              <a:t>Hier een tekst typen graag. </a:t>
            </a:r>
          </a:p>
          <a:p>
            <a:r>
              <a:rPr lang="nl-NL"/>
              <a:t>De lettergrootte (corpshoogte) is hier 34.</a:t>
            </a:r>
          </a:p>
          <a:p>
            <a:r>
              <a:rPr lang="nl-NL"/>
              <a:t>Als je een tekst uit een ander document kopieert, en je wilt de CZO </a:t>
            </a:r>
            <a:r>
              <a:rPr lang="nl-NL" err="1"/>
              <a:t>FlexLevel</a:t>
            </a:r>
            <a:r>
              <a:rPr lang="nl-NL"/>
              <a:t> opmaak aannemen, doe dan als volgt: kopieer de tekst uit het andere document en binnen het menu ‘wijzig’, activeer ‘plakken speciaal’ &gt; ‘niet opgemaakte tekst’.</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stretch>
            <a:fillRect/>
          </a:stretch>
        </p:blipFill>
        <p:spPr>
          <a:xfrm>
            <a:off x="11159490" y="5854700"/>
            <a:ext cx="914400" cy="914400"/>
          </a:xfrm>
          <a:prstGeom prst="rect">
            <a:avLst/>
          </a:prstGeom>
        </p:spPr>
      </p:pic>
      <p:sp>
        <p:nvSpPr>
          <p:cNvPr id="23" name="Rechthoek 22">
            <a:extLst>
              <a:ext uri="{FF2B5EF4-FFF2-40B4-BE49-F238E27FC236}">
                <a16:creationId xmlns:a16="http://schemas.microsoft.com/office/drawing/2014/main" id="{9519F790-9C97-1345-8DA6-DF8F7F1F0FF8}"/>
              </a:ext>
            </a:extLst>
          </p:cNvPr>
          <p:cNvSpPr/>
          <p:nvPr/>
        </p:nvSpPr>
        <p:spPr>
          <a:xfrm>
            <a:off x="12498358"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2" name="Rechthoek 51">
            <a:extLst>
              <a:ext uri="{FF2B5EF4-FFF2-40B4-BE49-F238E27FC236}">
                <a16:creationId xmlns:a16="http://schemas.microsoft.com/office/drawing/2014/main" id="{C4311FD8-B65C-F045-8810-910820820B21}"/>
              </a:ext>
            </a:extLst>
          </p:cNvPr>
          <p:cNvSpPr/>
          <p:nvPr/>
        </p:nvSpPr>
        <p:spPr>
          <a:xfrm>
            <a:off x="124983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Tree>
    <p:extLst>
      <p:ext uri="{BB962C8B-B14F-4D97-AF65-F5344CB8AC3E}">
        <p14:creationId xmlns:p14="http://schemas.microsoft.com/office/powerpoint/2010/main" val="126007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Kop en veel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p:spPr>
        <p:txBody>
          <a:bodyPr anchor="b" anchorCtr="0"/>
          <a:lstStyle>
            <a:lvl1pPr>
              <a:defRPr>
                <a:solidFill>
                  <a:schemeClr val="tx2"/>
                </a:solidFill>
              </a:defRPr>
            </a:lvl1pPr>
          </a:lstStyle>
          <a:p>
            <a:r>
              <a:rPr lang="nl-NL"/>
              <a:t>Klik om </a:t>
            </a:r>
            <a:br>
              <a:rPr lang="nl-NL"/>
            </a:br>
            <a:r>
              <a:rPr lang="nl-NL"/>
              <a:t>een kop te typen</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868680" y="1600200"/>
            <a:ext cx="10115550" cy="5168900"/>
          </a:xfrm>
        </p:spPr>
        <p:txBody>
          <a:bodyPr/>
          <a:lstStyle>
            <a:lvl1pPr marL="0" marR="0" indent="0" algn="l" defTabSz="914400" rtl="0" eaLnBrk="1" fontAlgn="auto" latinLnBrk="0" hangingPunct="1">
              <a:lnSpc>
                <a:spcPts val="3200"/>
              </a:lnSpc>
              <a:spcBef>
                <a:spcPts val="1000"/>
              </a:spcBef>
              <a:spcAft>
                <a:spcPts val="0"/>
              </a:spcAft>
              <a:buClrTx/>
              <a:buSzTx/>
              <a:buFontTx/>
              <a:buNone/>
              <a:tabLst/>
              <a:defRPr/>
            </a:lvl1pPr>
          </a:lstStyle>
          <a:p>
            <a:r>
              <a:rPr lang="nl-NL"/>
              <a:t>Hier een tekst typen graag. </a:t>
            </a:r>
          </a:p>
          <a:p>
            <a:endParaRPr lang="nl-NL"/>
          </a:p>
          <a:p>
            <a:pPr marL="0" marR="0" lvl="0" indent="0" algn="l" defTabSz="914400" rtl="0" eaLnBrk="1" fontAlgn="auto" latinLnBrk="0" hangingPunct="1">
              <a:lnSpc>
                <a:spcPts val="3200"/>
              </a:lnSpc>
              <a:spcBef>
                <a:spcPts val="1000"/>
              </a:spcBef>
              <a:spcAft>
                <a:spcPts val="0"/>
              </a:spcAft>
              <a:buClrTx/>
              <a:buSzTx/>
              <a:buFontTx/>
              <a:buNone/>
              <a:tabLst/>
              <a:defRPr/>
            </a:pPr>
            <a:r>
              <a:rPr lang="nl-NL"/>
              <a:t>De lettergrootte (corpshoogte) is hier 28.</a:t>
            </a:r>
          </a:p>
          <a:p>
            <a:endParaRPr lang="nl-NL"/>
          </a:p>
          <a:p>
            <a:r>
              <a:rPr lang="nl-NL"/>
              <a:t>Als je een tekst uit een ander document kopieert, en je wilt de CZO </a:t>
            </a:r>
            <a:r>
              <a:rPr lang="nl-NL" err="1"/>
              <a:t>FlexLevel</a:t>
            </a:r>
            <a:r>
              <a:rPr lang="nl-NL"/>
              <a:t> opmaak aannemen, doe dan als volgt: kopieer de tekst uit het andere document en binnen het menu ‘wijzig’, activeer ‘plakken speciaal’ &gt; ‘niet opgemaakte tekst’.</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2"/>
          <a:stretch>
            <a:fillRect/>
          </a:stretch>
        </p:blipFill>
        <p:spPr>
          <a:xfrm>
            <a:off x="11159490" y="5854700"/>
            <a:ext cx="914400" cy="914400"/>
          </a:xfrm>
          <a:prstGeom prst="rect">
            <a:avLst/>
          </a:prstGeom>
        </p:spPr>
      </p:pic>
    </p:spTree>
    <p:extLst>
      <p:ext uri="{BB962C8B-B14F-4D97-AF65-F5344CB8AC3E}">
        <p14:creationId xmlns:p14="http://schemas.microsoft.com/office/powerpoint/2010/main" val="412381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Kop en opsommin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972A680-8181-C14E-9720-F99807E2262C}"/>
              </a:ext>
            </a:extLst>
          </p:cNvPr>
          <p:cNvSpPr/>
          <p:nvPr/>
        </p:nvSpPr>
        <p:spPr>
          <a:xfrm>
            <a:off x="49103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6" name="Rechthoek 5">
            <a:extLst>
              <a:ext uri="{FF2B5EF4-FFF2-40B4-BE49-F238E27FC236}">
                <a16:creationId xmlns:a16="http://schemas.microsoft.com/office/drawing/2014/main" id="{011B2FC6-47D6-054B-8006-61445A2D6770}"/>
              </a:ext>
            </a:extLst>
          </p:cNvPr>
          <p:cNvSpPr/>
          <p:nvPr/>
        </p:nvSpPr>
        <p:spPr>
          <a:xfrm>
            <a:off x="5356961"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7" name="Rechthoek 6">
            <a:extLst>
              <a:ext uri="{FF2B5EF4-FFF2-40B4-BE49-F238E27FC236}">
                <a16:creationId xmlns:a16="http://schemas.microsoft.com/office/drawing/2014/main" id="{5F89620A-37C1-314A-BA24-F5767E1F4F5B}"/>
              </a:ext>
            </a:extLst>
          </p:cNvPr>
          <p:cNvSpPr/>
          <p:nvPr/>
        </p:nvSpPr>
        <p:spPr>
          <a:xfrm>
            <a:off x="580352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9" name="Rechthoek 8">
            <a:extLst>
              <a:ext uri="{FF2B5EF4-FFF2-40B4-BE49-F238E27FC236}">
                <a16:creationId xmlns:a16="http://schemas.microsoft.com/office/drawing/2014/main" id="{2098A6F6-A246-344C-90D0-C19745AD71AF}"/>
              </a:ext>
            </a:extLst>
          </p:cNvPr>
          <p:cNvSpPr/>
          <p:nvPr/>
        </p:nvSpPr>
        <p:spPr>
          <a:xfrm>
            <a:off x="6250096"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0" name="Rechthoek 9">
            <a:extLst>
              <a:ext uri="{FF2B5EF4-FFF2-40B4-BE49-F238E27FC236}">
                <a16:creationId xmlns:a16="http://schemas.microsoft.com/office/drawing/2014/main" id="{1AA6B946-776E-5C4A-B8E5-EFD84BE676F7}"/>
              </a:ext>
            </a:extLst>
          </p:cNvPr>
          <p:cNvSpPr/>
          <p:nvPr/>
        </p:nvSpPr>
        <p:spPr>
          <a:xfrm>
            <a:off x="66948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1" name="Rechthoek 10">
            <a:extLst>
              <a:ext uri="{FF2B5EF4-FFF2-40B4-BE49-F238E27FC236}">
                <a16:creationId xmlns:a16="http://schemas.microsoft.com/office/drawing/2014/main" id="{64841540-4417-6F4D-A4BF-CC277ABC0601}"/>
              </a:ext>
            </a:extLst>
          </p:cNvPr>
          <p:cNvSpPr/>
          <p:nvPr/>
        </p:nvSpPr>
        <p:spPr>
          <a:xfrm>
            <a:off x="71413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2" name="Rechthoek 11">
            <a:extLst>
              <a:ext uri="{FF2B5EF4-FFF2-40B4-BE49-F238E27FC236}">
                <a16:creationId xmlns:a16="http://schemas.microsoft.com/office/drawing/2014/main" id="{E587832D-5EF7-E64F-A50C-8455097E813A}"/>
              </a:ext>
            </a:extLst>
          </p:cNvPr>
          <p:cNvSpPr/>
          <p:nvPr/>
        </p:nvSpPr>
        <p:spPr>
          <a:xfrm>
            <a:off x="758795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3" name="Rechthoek 12">
            <a:extLst>
              <a:ext uri="{FF2B5EF4-FFF2-40B4-BE49-F238E27FC236}">
                <a16:creationId xmlns:a16="http://schemas.microsoft.com/office/drawing/2014/main" id="{EF6A9D16-E9AD-5340-B1B1-203A234D4DC1}"/>
              </a:ext>
            </a:extLst>
          </p:cNvPr>
          <p:cNvSpPr/>
          <p:nvPr/>
        </p:nvSpPr>
        <p:spPr>
          <a:xfrm>
            <a:off x="803452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4" name="Rechthoek 13">
            <a:extLst>
              <a:ext uri="{FF2B5EF4-FFF2-40B4-BE49-F238E27FC236}">
                <a16:creationId xmlns:a16="http://schemas.microsoft.com/office/drawing/2014/main" id="{D4AE18CC-8DA4-EB47-9910-48D14BA964B6}"/>
              </a:ext>
            </a:extLst>
          </p:cNvPr>
          <p:cNvSpPr/>
          <p:nvPr/>
        </p:nvSpPr>
        <p:spPr>
          <a:xfrm>
            <a:off x="8481092"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5" name="Rechthoek 14">
            <a:extLst>
              <a:ext uri="{FF2B5EF4-FFF2-40B4-BE49-F238E27FC236}">
                <a16:creationId xmlns:a16="http://schemas.microsoft.com/office/drawing/2014/main" id="{46D673BC-C370-AC43-81F3-BBB154DE3FC6}"/>
              </a:ext>
            </a:extLst>
          </p:cNvPr>
          <p:cNvSpPr/>
          <p:nvPr/>
        </p:nvSpPr>
        <p:spPr>
          <a:xfrm>
            <a:off x="892765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6" name="Rechthoek 15">
            <a:extLst>
              <a:ext uri="{FF2B5EF4-FFF2-40B4-BE49-F238E27FC236}">
                <a16:creationId xmlns:a16="http://schemas.microsoft.com/office/drawing/2014/main" id="{2B346FCA-FF26-4341-B456-32B34B50E2BB}"/>
              </a:ext>
            </a:extLst>
          </p:cNvPr>
          <p:cNvSpPr/>
          <p:nvPr/>
        </p:nvSpPr>
        <p:spPr>
          <a:xfrm>
            <a:off x="9374227"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7" name="Rechthoek 16">
            <a:extLst>
              <a:ext uri="{FF2B5EF4-FFF2-40B4-BE49-F238E27FC236}">
                <a16:creationId xmlns:a16="http://schemas.microsoft.com/office/drawing/2014/main" id="{E8695D26-AFE9-9045-AD73-75B1339A2BDD}"/>
              </a:ext>
            </a:extLst>
          </p:cNvPr>
          <p:cNvSpPr/>
          <p:nvPr/>
        </p:nvSpPr>
        <p:spPr>
          <a:xfrm>
            <a:off x="9820794"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8" name="Rechthoek 17">
            <a:extLst>
              <a:ext uri="{FF2B5EF4-FFF2-40B4-BE49-F238E27FC236}">
                <a16:creationId xmlns:a16="http://schemas.microsoft.com/office/drawing/2014/main" id="{1F673C21-7E56-F145-826C-7A97803B088C}"/>
              </a:ext>
            </a:extLst>
          </p:cNvPr>
          <p:cNvSpPr/>
          <p:nvPr/>
        </p:nvSpPr>
        <p:spPr>
          <a:xfrm>
            <a:off x="10267362" y="503649"/>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19" name="Rechthoek 18">
            <a:extLst>
              <a:ext uri="{FF2B5EF4-FFF2-40B4-BE49-F238E27FC236}">
                <a16:creationId xmlns:a16="http://schemas.microsoft.com/office/drawing/2014/main" id="{2E7E95ED-0BD6-0C4F-B636-DA0E67D6AE66}"/>
              </a:ext>
            </a:extLst>
          </p:cNvPr>
          <p:cNvSpPr/>
          <p:nvPr/>
        </p:nvSpPr>
        <p:spPr>
          <a:xfrm>
            <a:off x="10713929"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0" name="Rechthoek 19">
            <a:extLst>
              <a:ext uri="{FF2B5EF4-FFF2-40B4-BE49-F238E27FC236}">
                <a16:creationId xmlns:a16="http://schemas.microsoft.com/office/drawing/2014/main" id="{20AF3C11-F37C-0F41-A82D-E42A3CF6AF77}"/>
              </a:ext>
            </a:extLst>
          </p:cNvPr>
          <p:cNvSpPr/>
          <p:nvPr/>
        </p:nvSpPr>
        <p:spPr>
          <a:xfrm>
            <a:off x="11160497" y="503649"/>
            <a:ext cx="359193" cy="360000"/>
          </a:xfrm>
          <a:prstGeom prst="rect">
            <a:avLst/>
          </a:prstGeom>
          <a:solidFill>
            <a:schemeClr val="tx2"/>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1" name="Rechthoek 20">
            <a:extLst>
              <a:ext uri="{FF2B5EF4-FFF2-40B4-BE49-F238E27FC236}">
                <a16:creationId xmlns:a16="http://schemas.microsoft.com/office/drawing/2014/main" id="{FBFD5752-61D1-1549-B797-FD8E19281F3D}"/>
              </a:ext>
            </a:extLst>
          </p:cNvPr>
          <p:cNvSpPr/>
          <p:nvPr/>
        </p:nvSpPr>
        <p:spPr>
          <a:xfrm>
            <a:off x="11605222"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2" name="Rechthoek 21">
            <a:extLst>
              <a:ext uri="{FF2B5EF4-FFF2-40B4-BE49-F238E27FC236}">
                <a16:creationId xmlns:a16="http://schemas.microsoft.com/office/drawing/2014/main" id="{CE1C47A5-063E-E349-BD9F-191368479C59}"/>
              </a:ext>
            </a:extLst>
          </p:cNvPr>
          <p:cNvSpPr/>
          <p:nvPr/>
        </p:nvSpPr>
        <p:spPr>
          <a:xfrm>
            <a:off x="12051790" y="503649"/>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3" name="Rechthoek 22">
            <a:extLst>
              <a:ext uri="{FF2B5EF4-FFF2-40B4-BE49-F238E27FC236}">
                <a16:creationId xmlns:a16="http://schemas.microsoft.com/office/drawing/2014/main" id="{00B31FA4-7A60-E445-A7F0-250078850AA3}"/>
              </a:ext>
            </a:extLst>
          </p:cNvPr>
          <p:cNvSpPr/>
          <p:nvPr/>
        </p:nvSpPr>
        <p:spPr>
          <a:xfrm>
            <a:off x="0"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4" name="Rechthoek 23">
            <a:extLst>
              <a:ext uri="{FF2B5EF4-FFF2-40B4-BE49-F238E27FC236}">
                <a16:creationId xmlns:a16="http://schemas.microsoft.com/office/drawing/2014/main" id="{9F6B8E4B-EB43-A848-84C2-4E48672C3CFE}"/>
              </a:ext>
            </a:extLst>
          </p:cNvPr>
          <p:cNvSpPr/>
          <p:nvPr/>
        </p:nvSpPr>
        <p:spPr>
          <a:xfrm>
            <a:off x="4452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5" name="Rechthoek 24">
            <a:extLst>
              <a:ext uri="{FF2B5EF4-FFF2-40B4-BE49-F238E27FC236}">
                <a16:creationId xmlns:a16="http://schemas.microsoft.com/office/drawing/2014/main" id="{D856F5C4-2EBD-8447-BDBA-0FA2D0A41679}"/>
              </a:ext>
            </a:extLst>
          </p:cNvPr>
          <p:cNvSpPr/>
          <p:nvPr/>
        </p:nvSpPr>
        <p:spPr>
          <a:xfrm>
            <a:off x="891622" y="58856"/>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6" name="Rechthoek 25">
            <a:extLst>
              <a:ext uri="{FF2B5EF4-FFF2-40B4-BE49-F238E27FC236}">
                <a16:creationId xmlns:a16="http://schemas.microsoft.com/office/drawing/2014/main" id="{F132F650-72B2-2840-B3BA-DB145368F905}"/>
              </a:ext>
            </a:extLst>
          </p:cNvPr>
          <p:cNvSpPr/>
          <p:nvPr/>
        </p:nvSpPr>
        <p:spPr>
          <a:xfrm>
            <a:off x="13380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7" name="Rechthoek 26">
            <a:extLst>
              <a:ext uri="{FF2B5EF4-FFF2-40B4-BE49-F238E27FC236}">
                <a16:creationId xmlns:a16="http://schemas.microsoft.com/office/drawing/2014/main" id="{43C81354-E56A-DE43-8F65-76A2E4E38814}"/>
              </a:ext>
            </a:extLst>
          </p:cNvPr>
          <p:cNvSpPr/>
          <p:nvPr/>
        </p:nvSpPr>
        <p:spPr>
          <a:xfrm>
            <a:off x="17844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8" name="Rechthoek 27">
            <a:extLst>
              <a:ext uri="{FF2B5EF4-FFF2-40B4-BE49-F238E27FC236}">
                <a16:creationId xmlns:a16="http://schemas.microsoft.com/office/drawing/2014/main" id="{BF81EA99-B4EC-E644-A363-945A1961FD12}"/>
              </a:ext>
            </a:extLst>
          </p:cNvPr>
          <p:cNvSpPr/>
          <p:nvPr/>
        </p:nvSpPr>
        <p:spPr>
          <a:xfrm>
            <a:off x="223098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9" name="Rechthoek 28">
            <a:extLst>
              <a:ext uri="{FF2B5EF4-FFF2-40B4-BE49-F238E27FC236}">
                <a16:creationId xmlns:a16="http://schemas.microsoft.com/office/drawing/2014/main" id="{55FAD7F3-ED9F-A543-97D6-F27AE5492720}"/>
              </a:ext>
            </a:extLst>
          </p:cNvPr>
          <p:cNvSpPr/>
          <p:nvPr/>
        </p:nvSpPr>
        <p:spPr>
          <a:xfrm>
            <a:off x="267755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0" name="Rechthoek 29">
            <a:extLst>
              <a:ext uri="{FF2B5EF4-FFF2-40B4-BE49-F238E27FC236}">
                <a16:creationId xmlns:a16="http://schemas.microsoft.com/office/drawing/2014/main" id="{DBBF28EB-C456-7D40-96D0-A881AEBDD45D}"/>
              </a:ext>
            </a:extLst>
          </p:cNvPr>
          <p:cNvSpPr/>
          <p:nvPr/>
        </p:nvSpPr>
        <p:spPr>
          <a:xfrm>
            <a:off x="31241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1" name="Rechthoek 30">
            <a:extLst>
              <a:ext uri="{FF2B5EF4-FFF2-40B4-BE49-F238E27FC236}">
                <a16:creationId xmlns:a16="http://schemas.microsoft.com/office/drawing/2014/main" id="{B046B209-EC40-8C4E-BD3B-E2F483B4FB7C}"/>
              </a:ext>
            </a:extLst>
          </p:cNvPr>
          <p:cNvSpPr/>
          <p:nvPr/>
        </p:nvSpPr>
        <p:spPr>
          <a:xfrm>
            <a:off x="3570691" y="57600"/>
            <a:ext cx="359193" cy="360000"/>
          </a:xfrm>
          <a:prstGeom prst="rect">
            <a:avLst/>
          </a:prstGeom>
          <a:no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2" name="Rechthoek 31">
            <a:extLst>
              <a:ext uri="{FF2B5EF4-FFF2-40B4-BE49-F238E27FC236}">
                <a16:creationId xmlns:a16="http://schemas.microsoft.com/office/drawing/2014/main" id="{D73DF8D9-3C6E-874F-B856-0EC845EAD791}"/>
              </a:ext>
            </a:extLst>
          </p:cNvPr>
          <p:cNvSpPr/>
          <p:nvPr/>
        </p:nvSpPr>
        <p:spPr>
          <a:xfrm>
            <a:off x="4017258"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3" name="Rechthoek 32">
            <a:extLst>
              <a:ext uri="{FF2B5EF4-FFF2-40B4-BE49-F238E27FC236}">
                <a16:creationId xmlns:a16="http://schemas.microsoft.com/office/drawing/2014/main" id="{18DFD00B-D9DD-8640-9A74-4B64BCB7AE7F}"/>
              </a:ext>
            </a:extLst>
          </p:cNvPr>
          <p:cNvSpPr/>
          <p:nvPr/>
        </p:nvSpPr>
        <p:spPr>
          <a:xfrm>
            <a:off x="446382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4" name="Rechthoek 33">
            <a:extLst>
              <a:ext uri="{FF2B5EF4-FFF2-40B4-BE49-F238E27FC236}">
                <a16:creationId xmlns:a16="http://schemas.microsoft.com/office/drawing/2014/main" id="{3F26EB4F-DDB2-A845-9CA3-877D33274BCA}"/>
              </a:ext>
            </a:extLst>
          </p:cNvPr>
          <p:cNvSpPr/>
          <p:nvPr/>
        </p:nvSpPr>
        <p:spPr>
          <a:xfrm>
            <a:off x="4910394" y="57600"/>
            <a:ext cx="359193" cy="360000"/>
          </a:xfrm>
          <a:prstGeom prst="rect">
            <a:avLst/>
          </a:prstGeom>
          <a:no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5" name="Rechthoek 34">
            <a:extLst>
              <a:ext uri="{FF2B5EF4-FFF2-40B4-BE49-F238E27FC236}">
                <a16:creationId xmlns:a16="http://schemas.microsoft.com/office/drawing/2014/main" id="{F56F11BC-9860-7D44-AB58-42B6D2BDFE27}"/>
              </a:ext>
            </a:extLst>
          </p:cNvPr>
          <p:cNvSpPr/>
          <p:nvPr/>
        </p:nvSpPr>
        <p:spPr>
          <a:xfrm>
            <a:off x="5356961"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6" name="Rechthoek 35">
            <a:extLst>
              <a:ext uri="{FF2B5EF4-FFF2-40B4-BE49-F238E27FC236}">
                <a16:creationId xmlns:a16="http://schemas.microsoft.com/office/drawing/2014/main" id="{5FA0F557-F435-9B45-BA4F-48DFB3B5E472}"/>
              </a:ext>
            </a:extLst>
          </p:cNvPr>
          <p:cNvSpPr/>
          <p:nvPr/>
        </p:nvSpPr>
        <p:spPr>
          <a:xfrm>
            <a:off x="58035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7" name="Rechthoek 36">
            <a:extLst>
              <a:ext uri="{FF2B5EF4-FFF2-40B4-BE49-F238E27FC236}">
                <a16:creationId xmlns:a16="http://schemas.microsoft.com/office/drawing/2014/main" id="{2B33EAB1-485D-8841-99C5-B2431AE9E9E6}"/>
              </a:ext>
            </a:extLst>
          </p:cNvPr>
          <p:cNvSpPr/>
          <p:nvPr/>
        </p:nvSpPr>
        <p:spPr>
          <a:xfrm>
            <a:off x="6250096"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8" name="Rechthoek 37">
            <a:extLst>
              <a:ext uri="{FF2B5EF4-FFF2-40B4-BE49-F238E27FC236}">
                <a16:creationId xmlns:a16="http://schemas.microsoft.com/office/drawing/2014/main" id="{146681AE-F76C-D440-B0B2-874E6F1A2424}"/>
              </a:ext>
            </a:extLst>
          </p:cNvPr>
          <p:cNvSpPr/>
          <p:nvPr/>
        </p:nvSpPr>
        <p:spPr>
          <a:xfrm>
            <a:off x="669482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39" name="Rechthoek 38">
            <a:extLst>
              <a:ext uri="{FF2B5EF4-FFF2-40B4-BE49-F238E27FC236}">
                <a16:creationId xmlns:a16="http://schemas.microsoft.com/office/drawing/2014/main" id="{5914FE90-9ED1-4B44-A51B-F5D38080436F}"/>
              </a:ext>
            </a:extLst>
          </p:cNvPr>
          <p:cNvSpPr/>
          <p:nvPr/>
        </p:nvSpPr>
        <p:spPr>
          <a:xfrm>
            <a:off x="7141390"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0" name="Rechthoek 39">
            <a:extLst>
              <a:ext uri="{FF2B5EF4-FFF2-40B4-BE49-F238E27FC236}">
                <a16:creationId xmlns:a16="http://schemas.microsoft.com/office/drawing/2014/main" id="{03058A28-01B3-4E4B-B807-91CDE096DA0F}"/>
              </a:ext>
            </a:extLst>
          </p:cNvPr>
          <p:cNvSpPr/>
          <p:nvPr/>
        </p:nvSpPr>
        <p:spPr>
          <a:xfrm>
            <a:off x="758795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1" name="Rechthoek 40">
            <a:extLst>
              <a:ext uri="{FF2B5EF4-FFF2-40B4-BE49-F238E27FC236}">
                <a16:creationId xmlns:a16="http://schemas.microsoft.com/office/drawing/2014/main" id="{EE0C8E49-E217-AF49-A37B-AF0BA7102F5B}"/>
              </a:ext>
            </a:extLst>
          </p:cNvPr>
          <p:cNvSpPr/>
          <p:nvPr/>
        </p:nvSpPr>
        <p:spPr>
          <a:xfrm>
            <a:off x="803452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2" name="Rechthoek 41">
            <a:extLst>
              <a:ext uri="{FF2B5EF4-FFF2-40B4-BE49-F238E27FC236}">
                <a16:creationId xmlns:a16="http://schemas.microsoft.com/office/drawing/2014/main" id="{A0796FB7-5BB4-6B47-BFFF-EB12572AE946}"/>
              </a:ext>
            </a:extLst>
          </p:cNvPr>
          <p:cNvSpPr/>
          <p:nvPr/>
        </p:nvSpPr>
        <p:spPr>
          <a:xfrm>
            <a:off x="848109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3" name="Rechthoek 42">
            <a:extLst>
              <a:ext uri="{FF2B5EF4-FFF2-40B4-BE49-F238E27FC236}">
                <a16:creationId xmlns:a16="http://schemas.microsoft.com/office/drawing/2014/main" id="{CAAABE73-DE31-EA4F-B5D8-61805540D8AB}"/>
              </a:ext>
            </a:extLst>
          </p:cNvPr>
          <p:cNvSpPr/>
          <p:nvPr/>
        </p:nvSpPr>
        <p:spPr>
          <a:xfrm>
            <a:off x="8927659"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4" name="Rechthoek 43">
            <a:extLst>
              <a:ext uri="{FF2B5EF4-FFF2-40B4-BE49-F238E27FC236}">
                <a16:creationId xmlns:a16="http://schemas.microsoft.com/office/drawing/2014/main" id="{123273B4-3902-8D48-9A42-6C072491EFA1}"/>
              </a:ext>
            </a:extLst>
          </p:cNvPr>
          <p:cNvSpPr/>
          <p:nvPr/>
        </p:nvSpPr>
        <p:spPr>
          <a:xfrm>
            <a:off x="937422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5" name="Rechthoek 44">
            <a:extLst>
              <a:ext uri="{FF2B5EF4-FFF2-40B4-BE49-F238E27FC236}">
                <a16:creationId xmlns:a16="http://schemas.microsoft.com/office/drawing/2014/main" id="{C5A27858-1F50-B04C-8CF4-06E747F8A245}"/>
              </a:ext>
            </a:extLst>
          </p:cNvPr>
          <p:cNvSpPr/>
          <p:nvPr/>
        </p:nvSpPr>
        <p:spPr>
          <a:xfrm>
            <a:off x="9820794"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6" name="Rechthoek 45">
            <a:extLst>
              <a:ext uri="{FF2B5EF4-FFF2-40B4-BE49-F238E27FC236}">
                <a16:creationId xmlns:a16="http://schemas.microsoft.com/office/drawing/2014/main" id="{E7DF913A-341D-6C4A-A139-8E66F2E55D15}"/>
              </a:ext>
            </a:extLst>
          </p:cNvPr>
          <p:cNvSpPr/>
          <p:nvPr/>
        </p:nvSpPr>
        <p:spPr>
          <a:xfrm>
            <a:off x="10267362"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7" name="Rechthoek 46">
            <a:extLst>
              <a:ext uri="{FF2B5EF4-FFF2-40B4-BE49-F238E27FC236}">
                <a16:creationId xmlns:a16="http://schemas.microsoft.com/office/drawing/2014/main" id="{49821CD2-3688-9743-9FFB-E2A9F7ABCC68}"/>
              </a:ext>
            </a:extLst>
          </p:cNvPr>
          <p:cNvSpPr/>
          <p:nvPr/>
        </p:nvSpPr>
        <p:spPr>
          <a:xfrm>
            <a:off x="10713929"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8" name="Rechthoek 47">
            <a:extLst>
              <a:ext uri="{FF2B5EF4-FFF2-40B4-BE49-F238E27FC236}">
                <a16:creationId xmlns:a16="http://schemas.microsoft.com/office/drawing/2014/main" id="{713B78DD-71DF-6E43-B9D7-B949F5498B9F}"/>
              </a:ext>
            </a:extLst>
          </p:cNvPr>
          <p:cNvSpPr/>
          <p:nvPr/>
        </p:nvSpPr>
        <p:spPr>
          <a:xfrm>
            <a:off x="11160497"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49" name="Rechthoek 48">
            <a:extLst>
              <a:ext uri="{FF2B5EF4-FFF2-40B4-BE49-F238E27FC236}">
                <a16:creationId xmlns:a16="http://schemas.microsoft.com/office/drawing/2014/main" id="{5C5699F4-273D-3940-AC47-6C0E4C53F606}"/>
              </a:ext>
            </a:extLst>
          </p:cNvPr>
          <p:cNvSpPr/>
          <p:nvPr/>
        </p:nvSpPr>
        <p:spPr>
          <a:xfrm>
            <a:off x="11605222" y="57600"/>
            <a:ext cx="359193" cy="360000"/>
          </a:xfrm>
          <a:prstGeom prst="rect">
            <a:avLst/>
          </a:prstGeom>
          <a:solidFill>
            <a:schemeClr val="accent4"/>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50" name="Rechthoek 49">
            <a:extLst>
              <a:ext uri="{FF2B5EF4-FFF2-40B4-BE49-F238E27FC236}">
                <a16:creationId xmlns:a16="http://schemas.microsoft.com/office/drawing/2014/main" id="{3452BB84-913F-0E43-87DF-AB6436DAC684}"/>
              </a:ext>
            </a:extLst>
          </p:cNvPr>
          <p:cNvSpPr/>
          <p:nvPr/>
        </p:nvSpPr>
        <p:spPr>
          <a:xfrm>
            <a:off x="12051790" y="57600"/>
            <a:ext cx="359193" cy="360000"/>
          </a:xfrm>
          <a:prstGeom prst="rect">
            <a:avLst/>
          </a:prstGeom>
          <a:solidFill>
            <a:schemeClr val="bg1"/>
          </a:solidFill>
          <a:effectLst/>
        </p:spPr>
        <p:txBody>
          <a:bodyPr wrap="square" lIns="91440" tIns="45720" rIns="91440" bIns="45720">
            <a:spAutoFit/>
          </a:bodyPr>
          <a:lstStyle/>
          <a:p>
            <a:pPr algn="ctr"/>
            <a:r>
              <a:rPr lang="nl-NL"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sp>
        <p:nvSpPr>
          <p:cNvPr id="2" name="Titel 1">
            <a:extLst>
              <a:ext uri="{FF2B5EF4-FFF2-40B4-BE49-F238E27FC236}">
                <a16:creationId xmlns:a16="http://schemas.microsoft.com/office/drawing/2014/main" id="{9294103C-78AF-EA4A-9BDD-D30F85439D6F}"/>
              </a:ext>
            </a:extLst>
          </p:cNvPr>
          <p:cNvSpPr>
            <a:spLocks noGrp="1"/>
          </p:cNvSpPr>
          <p:nvPr>
            <p:ph type="title" hasCustomPrompt="1"/>
          </p:nvPr>
        </p:nvSpPr>
        <p:spPr>
          <a:xfrm>
            <a:off x="491490" y="159385"/>
            <a:ext cx="10492740" cy="1325563"/>
          </a:xfrm>
          <a:noFill/>
        </p:spPr>
        <p:txBody>
          <a:bodyPr anchor="b" anchorCtr="0"/>
          <a:lstStyle>
            <a:lvl1pPr>
              <a:defRPr>
                <a:solidFill>
                  <a:schemeClr val="tx2"/>
                </a:solidFill>
              </a:defRPr>
            </a:lvl1pPr>
          </a:lstStyle>
          <a:p>
            <a:r>
              <a:rPr lang="nl-NL"/>
              <a:t>Klik om </a:t>
            </a:r>
            <a:br>
              <a:rPr lang="nl-NL"/>
            </a:br>
            <a:r>
              <a:rPr lang="nl-NL"/>
              <a:t>de titel van deze pagina erin te zetten</a:t>
            </a:r>
          </a:p>
        </p:txBody>
      </p:sp>
      <p:sp>
        <p:nvSpPr>
          <p:cNvPr id="3" name="Tijdelijke aanduiding voor inhoud 2">
            <a:extLst>
              <a:ext uri="{FF2B5EF4-FFF2-40B4-BE49-F238E27FC236}">
                <a16:creationId xmlns:a16="http://schemas.microsoft.com/office/drawing/2014/main" id="{08F44522-F8B6-8447-BE67-4704950BFFAD}"/>
              </a:ext>
            </a:extLst>
          </p:cNvPr>
          <p:cNvSpPr>
            <a:spLocks noGrp="1"/>
          </p:cNvSpPr>
          <p:nvPr>
            <p:ph idx="1" hasCustomPrompt="1"/>
          </p:nvPr>
        </p:nvSpPr>
        <p:spPr>
          <a:xfrm>
            <a:off x="868680" y="1600200"/>
            <a:ext cx="10115550" cy="5168900"/>
          </a:xfrm>
        </p:spPr>
        <p:txBody>
          <a:bodyPr>
            <a:normAutofit/>
          </a:bodyPr>
          <a:lstStyle>
            <a:lvl1pPr marL="360000" indent="-360000">
              <a:lnSpc>
                <a:spcPts val="4000"/>
              </a:lnSpc>
              <a:buSzPct val="75000"/>
              <a:buFontTx/>
              <a:buBlip>
                <a:blip r:embed="rId2"/>
              </a:buBlip>
              <a:defRPr sz="3400" baseline="0"/>
            </a:lvl1pPr>
          </a:lstStyle>
          <a:p>
            <a:r>
              <a:rPr lang="nl-NL"/>
              <a:t>Eerste niveau 
Tweede niveau
Derde niveau
Vierde niveau
Vijfde niveau</a:t>
            </a:r>
          </a:p>
        </p:txBody>
      </p:sp>
      <p:pic>
        <p:nvPicPr>
          <p:cNvPr id="8" name="Afbeelding 7">
            <a:extLst>
              <a:ext uri="{FF2B5EF4-FFF2-40B4-BE49-F238E27FC236}">
                <a16:creationId xmlns:a16="http://schemas.microsoft.com/office/drawing/2014/main" id="{1255AB1F-EB5C-F945-BFCA-95B6B3E909DF}"/>
              </a:ext>
            </a:extLst>
          </p:cNvPr>
          <p:cNvPicPr>
            <a:picLocks noChangeAspect="1"/>
          </p:cNvPicPr>
          <p:nvPr/>
        </p:nvPicPr>
        <p:blipFill>
          <a:blip r:embed="rId3"/>
          <a:stretch>
            <a:fillRect/>
          </a:stretch>
        </p:blipFill>
        <p:spPr>
          <a:xfrm>
            <a:off x="11159490" y="5854700"/>
            <a:ext cx="914400" cy="914400"/>
          </a:xfrm>
          <a:prstGeom prst="rect">
            <a:avLst/>
          </a:prstGeom>
        </p:spPr>
      </p:pic>
    </p:spTree>
    <p:extLst>
      <p:ext uri="{BB962C8B-B14F-4D97-AF65-F5344CB8AC3E}">
        <p14:creationId xmlns:p14="http://schemas.microsoft.com/office/powerpoint/2010/main" val="82205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C8D0728-FAF2-9041-A7DF-03F99EC47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1C948A6-2416-6449-8D8D-C1BB5562C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4E72B7E-9D3D-9646-9F3B-3B5B00772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5A02E-DA78-6D40-9007-96D86A1C8FEC}" type="datetimeFigureOut">
              <a:rPr lang="nl-NL" smtClean="0"/>
              <a:t>23-03-2022</a:t>
            </a:fld>
            <a:endParaRPr lang="nl-NL"/>
          </a:p>
        </p:txBody>
      </p:sp>
      <p:sp>
        <p:nvSpPr>
          <p:cNvPr id="5" name="Tijdelijke aanduiding voor voettekst 4">
            <a:extLst>
              <a:ext uri="{FF2B5EF4-FFF2-40B4-BE49-F238E27FC236}">
                <a16:creationId xmlns:a16="http://schemas.microsoft.com/office/drawing/2014/main" id="{F530C366-4A1D-B34F-B956-7EB6826C7F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015E25A-A464-844C-A04E-310D35C6F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DB208-AC3B-8A45-A19A-4F4AD0446EC6}" type="slidenum">
              <a:rPr lang="nl-NL" smtClean="0"/>
              <a:t>‹#›</a:t>
            </a:fld>
            <a:endParaRPr lang="nl-NL"/>
          </a:p>
        </p:txBody>
      </p:sp>
    </p:spTree>
    <p:extLst>
      <p:ext uri="{BB962C8B-B14F-4D97-AF65-F5344CB8AC3E}">
        <p14:creationId xmlns:p14="http://schemas.microsoft.com/office/powerpoint/2010/main" val="117740176"/>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60" r:id="rId6"/>
    <p:sldLayoutId id="2147483662" r:id="rId7"/>
    <p:sldLayoutId id="2147483661" r:id="rId8"/>
    <p:sldLayoutId id="2147483650" r:id="rId9"/>
    <p:sldLayoutId id="2147483663" r:id="rId10"/>
    <p:sldLayoutId id="2147483664" r:id="rId11"/>
    <p:sldLayoutId id="2147483665" r:id="rId12"/>
    <p:sldLayoutId id="2147483671"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 id="2147483672" r:id="rId23"/>
    <p:sldLayoutId id="2147483673" r:id="rId24"/>
    <p:sldLayoutId id="214748367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20.png"/><Relationship Id="rId4" Type="http://schemas.openxmlformats.org/officeDocument/2006/relationships/customXml" Target="../ink/ink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24.png"/><Relationship Id="rId4" Type="http://schemas.openxmlformats.org/officeDocument/2006/relationships/customXml" Target="../ink/ink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24.png"/><Relationship Id="rId4" Type="http://schemas.openxmlformats.org/officeDocument/2006/relationships/customXml" Target="../ink/ink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hdoOFW7isCs"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www.czoflexlevel.nl/" TargetMode="Externa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customXml" Target="../ink/ink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667025" y="388491"/>
            <a:ext cx="6200892" cy="4126230"/>
          </a:xfrm>
        </p:spPr>
        <p:txBody>
          <a:bodyPr/>
          <a:lstStyle/>
          <a:p>
            <a:r>
              <a:rPr lang="en-US" sz="5400" dirty="0"/>
              <a:t>EPA-</a:t>
            </a:r>
            <a:r>
              <a:rPr lang="en-US" sz="5400" dirty="0" err="1"/>
              <a:t>gericht</a:t>
            </a:r>
            <a:r>
              <a:rPr lang="en-US" sz="5400" dirty="0"/>
              <a:t> </a:t>
            </a:r>
            <a:r>
              <a:rPr lang="en-US" sz="5400" dirty="0" err="1"/>
              <a:t>opleiden</a:t>
            </a:r>
            <a:r>
              <a:rPr lang="en-US" sz="5400" dirty="0"/>
              <a:t> in de </a:t>
            </a:r>
            <a:r>
              <a:rPr lang="en-US" sz="5400" dirty="0" err="1"/>
              <a:t>praktijk</a:t>
            </a:r>
            <a:endParaRPr lang="nl-NL" sz="5400" dirty="0">
              <a:cs typeface="Calibri Light"/>
            </a:endParaRPr>
          </a:p>
        </p:txBody>
      </p:sp>
      <p:sp>
        <p:nvSpPr>
          <p:cNvPr id="4" name="Tijdelijke aanduiding voor tekst 3"/>
          <p:cNvSpPr>
            <a:spLocks noGrp="1"/>
          </p:cNvSpPr>
          <p:nvPr>
            <p:ph type="body" sz="quarter" idx="11"/>
          </p:nvPr>
        </p:nvSpPr>
        <p:spPr>
          <a:xfrm>
            <a:off x="5713996" y="4656267"/>
            <a:ext cx="6602412" cy="576263"/>
          </a:xfrm>
        </p:spPr>
        <p:txBody>
          <a:bodyPr/>
          <a:lstStyle/>
          <a:p>
            <a:r>
              <a:rPr lang="en-US" dirty="0" err="1"/>
              <a:t>Een</a:t>
            </a:r>
            <a:r>
              <a:rPr lang="en-US" dirty="0"/>
              <a:t> </a:t>
            </a:r>
            <a:r>
              <a:rPr lang="en-US" dirty="0" err="1"/>
              <a:t>presentatie</a:t>
            </a:r>
            <a:r>
              <a:rPr lang="en-US" dirty="0"/>
              <a:t> van CZO Flex Level die te </a:t>
            </a:r>
            <a:r>
              <a:rPr lang="en-US" dirty="0" err="1"/>
              <a:t>gebruiken</a:t>
            </a:r>
            <a:r>
              <a:rPr lang="en-US" dirty="0"/>
              <a:t> is </a:t>
            </a:r>
            <a:r>
              <a:rPr lang="en-US" dirty="0" err="1"/>
              <a:t>bij</a:t>
            </a:r>
            <a:r>
              <a:rPr lang="en-US" dirty="0"/>
              <a:t> het </a:t>
            </a:r>
            <a:r>
              <a:rPr lang="en-US" dirty="0" err="1"/>
              <a:t>informeren</a:t>
            </a:r>
            <a:r>
              <a:rPr lang="en-US" dirty="0"/>
              <a:t>  van </a:t>
            </a:r>
            <a:r>
              <a:rPr lang="en-US" dirty="0" err="1"/>
              <a:t>praktijkopleiders</a:t>
            </a:r>
            <a:r>
              <a:rPr lang="en-US" dirty="0"/>
              <a:t> </a:t>
            </a:r>
            <a:r>
              <a:rPr lang="en-US" dirty="0" err="1"/>
              <a:t>en</a:t>
            </a:r>
            <a:r>
              <a:rPr lang="en-US" dirty="0"/>
              <a:t> </a:t>
            </a:r>
            <a:r>
              <a:rPr lang="en-US" dirty="0" err="1"/>
              <a:t>werkbegeleiders</a:t>
            </a:r>
            <a:endParaRPr lang="nl-NL" dirty="0"/>
          </a:p>
        </p:txBody>
      </p:sp>
      <p:sp>
        <p:nvSpPr>
          <p:cNvPr id="5" name="Tijdelijke aanduiding voor tekst 3"/>
          <p:cNvSpPr txBox="1">
            <a:spLocks/>
          </p:cNvSpPr>
          <p:nvPr/>
        </p:nvSpPr>
        <p:spPr>
          <a:xfrm>
            <a:off x="9724604" y="6281737"/>
            <a:ext cx="2591804" cy="576263"/>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kern="1200" baseline="0">
                <a:solidFill>
                  <a:schemeClr val="bg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Versie</a:t>
            </a:r>
            <a:r>
              <a:rPr lang="en-US" dirty="0"/>
              <a:t> </a:t>
            </a:r>
            <a:r>
              <a:rPr lang="en-US" dirty="0" err="1" smtClean="0"/>
              <a:t>maart</a:t>
            </a:r>
            <a:r>
              <a:rPr lang="en-US" dirty="0" smtClean="0"/>
              <a:t> 2022</a:t>
            </a:r>
            <a:endParaRPr lang="nl-NL" dirty="0"/>
          </a:p>
        </p:txBody>
      </p:sp>
    </p:spTree>
    <p:extLst>
      <p:ext uri="{BB962C8B-B14F-4D97-AF65-F5344CB8AC3E}">
        <p14:creationId xmlns:p14="http://schemas.microsoft.com/office/powerpoint/2010/main" val="103781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C75EC207-F393-4E84-AFF2-A9EE2BE0BB7F}"/>
              </a:ext>
            </a:extLst>
          </p:cNvPr>
          <p:cNvPicPr>
            <a:picLocks noChangeAspect="1"/>
          </p:cNvPicPr>
          <p:nvPr/>
        </p:nvPicPr>
        <p:blipFill>
          <a:blip r:embed="rId3"/>
          <a:stretch>
            <a:fillRect/>
          </a:stretch>
        </p:blipFill>
        <p:spPr>
          <a:xfrm>
            <a:off x="362338" y="1945954"/>
            <a:ext cx="4430487" cy="4132420"/>
          </a:xfrm>
          <a:prstGeom prst="rect">
            <a:avLst/>
          </a:prstGeom>
        </p:spPr>
      </p:pic>
      <p:sp>
        <p:nvSpPr>
          <p:cNvPr id="2" name="Titel 1"/>
          <p:cNvSpPr>
            <a:spLocks noGrp="1"/>
          </p:cNvSpPr>
          <p:nvPr>
            <p:ph type="title"/>
          </p:nvPr>
        </p:nvSpPr>
        <p:spPr/>
        <p:txBody>
          <a:bodyPr/>
          <a:lstStyle/>
          <a:p>
            <a:r>
              <a:rPr lang="nl-NL" err="1"/>
              <a:t>Entrustable</a:t>
            </a:r>
            <a:r>
              <a:rPr lang="nl-NL"/>
              <a:t> professional </a:t>
            </a:r>
            <a:r>
              <a:rPr lang="nl-NL" err="1"/>
              <a:t>activity</a:t>
            </a:r>
            <a:r>
              <a:rPr lang="nl-NL"/>
              <a:t> (EPA)</a:t>
            </a:r>
          </a:p>
        </p:txBody>
      </p:sp>
      <p:sp>
        <p:nvSpPr>
          <p:cNvPr id="4" name="Tijdelijke aanduiding voor inhoud 3"/>
          <p:cNvSpPr>
            <a:spLocks noGrp="1"/>
          </p:cNvSpPr>
          <p:nvPr>
            <p:ph idx="10"/>
          </p:nvPr>
        </p:nvSpPr>
        <p:spPr>
          <a:xfrm>
            <a:off x="5290278" y="2174119"/>
            <a:ext cx="5255668" cy="5168900"/>
          </a:xfrm>
        </p:spPr>
        <p:txBody>
          <a:bodyPr vert="horz" lIns="91440" tIns="45720" rIns="91440" bIns="45720" rtlCol="0" anchor="t">
            <a:normAutofit/>
          </a:bodyPr>
          <a:lstStyle/>
          <a:p>
            <a:pPr algn="ctr"/>
            <a:r>
              <a:rPr lang="nl-NL" altLang="nl-NL" sz="2800">
                <a:ea typeface="Segoe UI" panose="020B0502040204020203" pitchFamily="34" charset="0"/>
                <a:cs typeface="Segoe UI" panose="020B0502040204020203" pitchFamily="34" charset="0"/>
              </a:rPr>
              <a:t>Een professionele activiteit</a:t>
            </a:r>
          </a:p>
          <a:p>
            <a:pPr algn="ctr"/>
            <a:r>
              <a:rPr lang="nl-NL" altLang="nl-NL" sz="2800">
                <a:ea typeface="Segoe UI" panose="020B0502040204020203" pitchFamily="34" charset="0"/>
                <a:cs typeface="Segoe UI" panose="020B0502040204020203" pitchFamily="34" charset="0"/>
              </a:rPr>
              <a:t>die je iemand (pas) toevertrouwt</a:t>
            </a:r>
          </a:p>
          <a:p>
            <a:pPr algn="ctr"/>
            <a:r>
              <a:rPr lang="nl-NL" altLang="nl-NL" sz="2800">
                <a:ea typeface="Segoe UI" panose="020B0502040204020203" pitchFamily="34" charset="0"/>
                <a:cs typeface="Segoe UI" panose="020B0502040204020203" pitchFamily="34" charset="0"/>
              </a:rPr>
              <a:t>als hij/zij voldoende competent is</a:t>
            </a:r>
          </a:p>
          <a:p>
            <a:pPr algn="ctr"/>
            <a:endParaRPr lang="nl-NL" altLang="nl-NL" sz="3600">
              <a:ea typeface="Segoe UI" panose="020B0502040204020203" pitchFamily="34" charset="0"/>
              <a:cs typeface="Segoe UI" panose="020B0502040204020203" pitchFamily="34" charset="0"/>
            </a:endParaRPr>
          </a:p>
          <a:p>
            <a:pPr algn="ctr"/>
            <a:r>
              <a:rPr lang="en-US" sz="2400" err="1">
                <a:ea typeface="Segoe UI" panose="020B0502040204020203" pitchFamily="34" charset="0"/>
                <a:cs typeface="Segoe UI"/>
              </a:rPr>
              <a:t>Verandering</a:t>
            </a:r>
            <a:r>
              <a:rPr lang="en-US" sz="2400">
                <a:ea typeface="Segoe UI" panose="020B0502040204020203" pitchFamily="34" charset="0"/>
                <a:cs typeface="Segoe UI"/>
              </a:rPr>
              <a:t> van focus: van </a:t>
            </a:r>
            <a:r>
              <a:rPr lang="en-US" sz="2400" err="1">
                <a:ea typeface="Segoe UI" panose="020B0502040204020203" pitchFamily="34" charset="0"/>
                <a:cs typeface="Segoe UI"/>
              </a:rPr>
              <a:t>individuele</a:t>
            </a:r>
            <a:r>
              <a:rPr lang="en-US" sz="2400">
                <a:ea typeface="Segoe UI" panose="020B0502040204020203" pitchFamily="34" charset="0"/>
                <a:cs typeface="Segoe UI"/>
              </a:rPr>
              <a:t> </a:t>
            </a:r>
            <a:r>
              <a:rPr lang="en-US" sz="2400" err="1">
                <a:ea typeface="Segoe UI" panose="020B0502040204020203" pitchFamily="34" charset="0"/>
                <a:cs typeface="Segoe UI"/>
              </a:rPr>
              <a:t>competenties</a:t>
            </a:r>
            <a:r>
              <a:rPr lang="en-US" sz="2400">
                <a:ea typeface="Segoe UI" panose="020B0502040204020203" pitchFamily="34" charset="0"/>
                <a:cs typeface="Segoe UI"/>
              </a:rPr>
              <a:t> </a:t>
            </a:r>
            <a:r>
              <a:rPr lang="en-US" sz="2400" err="1">
                <a:ea typeface="Segoe UI" panose="020B0502040204020203" pitchFamily="34" charset="0"/>
                <a:cs typeface="Segoe UI"/>
              </a:rPr>
              <a:t>naar</a:t>
            </a:r>
            <a:r>
              <a:rPr lang="en-US" sz="2400">
                <a:ea typeface="Segoe UI" panose="020B0502040204020203" pitchFamily="34" charset="0"/>
                <a:cs typeface="Segoe UI"/>
              </a:rPr>
              <a:t> het </a:t>
            </a:r>
            <a:r>
              <a:rPr lang="en-US" sz="2400" err="1">
                <a:ea typeface="Segoe UI" panose="020B0502040204020203" pitchFamily="34" charset="0"/>
                <a:cs typeface="Segoe UI"/>
              </a:rPr>
              <a:t>werk</a:t>
            </a:r>
            <a:r>
              <a:rPr lang="en-US" sz="2400">
                <a:ea typeface="Segoe UI" panose="020B0502040204020203" pitchFamily="34" charset="0"/>
                <a:cs typeface="Segoe UI"/>
              </a:rPr>
              <a:t> </a:t>
            </a:r>
            <a:r>
              <a:rPr lang="en-US" sz="2400" err="1">
                <a:ea typeface="Segoe UI" panose="020B0502040204020203" pitchFamily="34" charset="0"/>
                <a:cs typeface="Segoe UI"/>
              </a:rPr>
              <a:t>dat</a:t>
            </a:r>
            <a:r>
              <a:rPr lang="en-US" sz="2400">
                <a:ea typeface="Segoe UI" panose="020B0502040204020203" pitchFamily="34" charset="0"/>
                <a:cs typeface="Segoe UI"/>
              </a:rPr>
              <a:t> </a:t>
            </a:r>
            <a:r>
              <a:rPr lang="en-US" sz="2400" err="1">
                <a:ea typeface="Segoe UI" panose="020B0502040204020203" pitchFamily="34" charset="0"/>
                <a:cs typeface="Segoe UI"/>
              </a:rPr>
              <a:t>moet</a:t>
            </a:r>
            <a:r>
              <a:rPr lang="en-US" sz="2400">
                <a:ea typeface="Segoe UI" panose="020B0502040204020203" pitchFamily="34" charset="0"/>
                <a:cs typeface="Segoe UI"/>
              </a:rPr>
              <a:t> </a:t>
            </a:r>
            <a:r>
              <a:rPr lang="en-US" sz="2400" err="1">
                <a:ea typeface="Segoe UI" panose="020B0502040204020203" pitchFamily="34" charset="0"/>
                <a:cs typeface="Segoe UI"/>
              </a:rPr>
              <a:t>worden</a:t>
            </a:r>
            <a:r>
              <a:rPr lang="en-US" sz="2400">
                <a:ea typeface="Segoe UI" panose="020B0502040204020203" pitchFamily="34" charset="0"/>
                <a:cs typeface="Segoe UI"/>
              </a:rPr>
              <a:t> </a:t>
            </a:r>
            <a:r>
              <a:rPr lang="en-US" sz="2400" err="1">
                <a:ea typeface="Segoe UI" panose="020B0502040204020203" pitchFamily="34" charset="0"/>
                <a:cs typeface="Segoe UI"/>
              </a:rPr>
              <a:t>gedaan</a:t>
            </a:r>
            <a:endParaRPr lang="en-US" sz="2400">
              <a:ea typeface="Segoe UI" panose="020B0502040204020203" pitchFamily="34" charset="0"/>
              <a:cs typeface="Segoe UI"/>
            </a:endParaRPr>
          </a:p>
          <a:p>
            <a:pPr algn="ctr"/>
            <a:endParaRPr lang="nl-NL" altLang="nl-NL" sz="3600">
              <a:ea typeface="Segoe UI" panose="020B0502040204020203" pitchFamily="34" charset="0"/>
              <a:cs typeface="Segoe UI" panose="020B0502040204020203" pitchFamily="34" charset="0"/>
            </a:endParaRPr>
          </a:p>
          <a:p>
            <a:pPr algn="ctr"/>
            <a:r>
              <a:rPr lang="en-US" sz="1600">
                <a:ea typeface="Segoe UI" panose="020B0502040204020203" pitchFamily="34" charset="0"/>
                <a:cs typeface="Segoe UI" panose="020B0502040204020203" pitchFamily="34" charset="0"/>
              </a:rPr>
              <a:t>(ten Cate, 2005)</a:t>
            </a:r>
          </a:p>
          <a:p>
            <a:pPr algn="ctr"/>
            <a:endParaRPr lang="nl-NL">
              <a:cs typeface="Calibri" panose="020F0502020204030204"/>
            </a:endParaRPr>
          </a:p>
        </p:txBody>
      </p:sp>
    </p:spTree>
    <p:extLst>
      <p:ext uri="{BB962C8B-B14F-4D97-AF65-F5344CB8AC3E}">
        <p14:creationId xmlns:p14="http://schemas.microsoft.com/office/powerpoint/2010/main" val="292233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B19DB-1B14-0C4F-BDBB-BF17873883CA}"/>
              </a:ext>
            </a:extLst>
          </p:cNvPr>
          <p:cNvSpPr>
            <a:spLocks noGrp="1"/>
          </p:cNvSpPr>
          <p:nvPr>
            <p:ph type="title"/>
          </p:nvPr>
        </p:nvSpPr>
        <p:spPr>
          <a:xfrm>
            <a:off x="491490" y="159385"/>
            <a:ext cx="10492740" cy="1325563"/>
          </a:xfrm>
        </p:spPr>
        <p:txBody>
          <a:bodyPr anchor="b">
            <a:normAutofit/>
          </a:bodyPr>
          <a:lstStyle/>
          <a:p>
            <a:r>
              <a:rPr lang="en-GB" sz="5400" b="1" u="sng"/>
              <a:t>E</a:t>
            </a:r>
            <a:r>
              <a:rPr lang="en-GB" sz="5400" b="1"/>
              <a:t>PA</a:t>
            </a:r>
          </a:p>
        </p:txBody>
      </p:sp>
      <p:sp>
        <p:nvSpPr>
          <p:cNvPr id="3" name="Tijdelijke aanduiding voor inhoud 2">
            <a:extLst>
              <a:ext uri="{FF2B5EF4-FFF2-40B4-BE49-F238E27FC236}">
                <a16:creationId xmlns:a16="http://schemas.microsoft.com/office/drawing/2014/main" id="{F11E7986-B67E-A14F-ACDC-459FAAB00E68}"/>
              </a:ext>
            </a:extLst>
          </p:cNvPr>
          <p:cNvSpPr>
            <a:spLocks noGrp="1"/>
          </p:cNvSpPr>
          <p:nvPr>
            <p:ph idx="1"/>
          </p:nvPr>
        </p:nvSpPr>
        <p:spPr>
          <a:xfrm>
            <a:off x="868680" y="1600200"/>
            <a:ext cx="10115550" cy="5168900"/>
          </a:xfrm>
        </p:spPr>
        <p:txBody>
          <a:bodyPr vert="horz" lIns="91440" tIns="45720" rIns="91440" bIns="45720" rtlCol="0" anchor="t">
            <a:normAutofit/>
          </a:bodyPr>
          <a:lstStyle/>
          <a:p>
            <a:pPr marL="0" indent="0">
              <a:buNone/>
            </a:pPr>
            <a:r>
              <a:rPr lang="nl-NL" dirty="0"/>
              <a:t>Entrustable:</a:t>
            </a:r>
          </a:p>
          <a:p>
            <a:pPr marL="457200" indent="-457200">
              <a:buFont typeface="Arial" panose="020B0604020202020204" pitchFamily="34" charset="0"/>
              <a:buChar char="•"/>
            </a:pPr>
            <a:r>
              <a:rPr lang="nl-NL" sz="2400" dirty="0"/>
              <a:t>Gaat over de bekwaamheid om een professionele activiteit zonder (directe) supervisie veilig en efficiënt uit te voeren</a:t>
            </a:r>
            <a:endParaRPr lang="nl-NL" sz="2400" dirty="0">
              <a:cs typeface="Calibri"/>
            </a:endParaRPr>
          </a:p>
          <a:p>
            <a:pPr marL="457200" indent="-457200">
              <a:buFont typeface="Arial" panose="020B0604020202020204" pitchFamily="34" charset="0"/>
              <a:buChar char="•"/>
            </a:pPr>
            <a:r>
              <a:rPr lang="nl-NL" sz="2400" dirty="0"/>
              <a:t>Brengt vertrouwen en supervisie in de beoordeling: iets wat intuïtief is voor begeleiders</a:t>
            </a:r>
            <a:endParaRPr lang="nl-NL" sz="2400" dirty="0">
              <a:cs typeface="Calibri"/>
            </a:endParaRPr>
          </a:p>
          <a:p>
            <a:pPr marL="457200" indent="-457200">
              <a:buFont typeface="Arial" panose="020B0604020202020204" pitchFamily="34" charset="0"/>
              <a:buChar char="•"/>
            </a:pPr>
            <a:r>
              <a:rPr lang="nl-NL" sz="2400" dirty="0" err="1"/>
              <a:t>Entrustment</a:t>
            </a:r>
            <a:r>
              <a:rPr lang="nl-NL" sz="2400" dirty="0"/>
              <a:t> is een ja-nee besluit</a:t>
            </a:r>
            <a:endParaRPr lang="nl-NL" sz="2800" dirty="0">
              <a:cs typeface="Calibri"/>
            </a:endParaRPr>
          </a:p>
          <a:p>
            <a:pPr marL="359410" indent="-359410"/>
            <a:endParaRPr lang="en-US" dirty="0">
              <a:cs typeface="Calibri" panose="020F0502020204030204"/>
            </a:endParaRPr>
          </a:p>
          <a:p>
            <a:pPr marL="359410" indent="-359410"/>
            <a:endParaRPr lang="en-GB" dirty="0">
              <a:cs typeface="Calibri" panose="020F0502020204030204"/>
            </a:endParaRPr>
          </a:p>
        </p:txBody>
      </p:sp>
    </p:spTree>
    <p:extLst>
      <p:ext uri="{BB962C8B-B14F-4D97-AF65-F5344CB8AC3E}">
        <p14:creationId xmlns:p14="http://schemas.microsoft.com/office/powerpoint/2010/main" val="1724672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CB2C9-CAD2-8F4A-B208-8C0BF4EF87EE}"/>
              </a:ext>
            </a:extLst>
          </p:cNvPr>
          <p:cNvSpPr>
            <a:spLocks noGrp="1"/>
          </p:cNvSpPr>
          <p:nvPr>
            <p:ph type="title"/>
          </p:nvPr>
        </p:nvSpPr>
        <p:spPr>
          <a:xfrm>
            <a:off x="491490" y="159385"/>
            <a:ext cx="10492740" cy="1325563"/>
          </a:xfrm>
        </p:spPr>
        <p:txBody>
          <a:bodyPr anchor="b">
            <a:normAutofit/>
          </a:bodyPr>
          <a:lstStyle/>
          <a:p>
            <a:r>
              <a:rPr lang="en-GB" sz="5400" b="1"/>
              <a:t>E</a:t>
            </a:r>
            <a:r>
              <a:rPr lang="en-GB" sz="5400" b="1" u="sng"/>
              <a:t>PA</a:t>
            </a:r>
            <a:endParaRPr lang="en-GB" sz="6000" u="sng">
              <a:cs typeface="Calibri Light"/>
            </a:endParaRPr>
          </a:p>
        </p:txBody>
      </p:sp>
      <p:sp>
        <p:nvSpPr>
          <p:cNvPr id="3" name="Tijdelijke aanduiding voor inhoud 2">
            <a:extLst>
              <a:ext uri="{FF2B5EF4-FFF2-40B4-BE49-F238E27FC236}">
                <a16:creationId xmlns:a16="http://schemas.microsoft.com/office/drawing/2014/main" id="{65CC872E-B64A-044F-8BAF-06A416D060CE}"/>
              </a:ext>
            </a:extLst>
          </p:cNvPr>
          <p:cNvSpPr>
            <a:spLocks noGrp="1"/>
          </p:cNvSpPr>
          <p:nvPr>
            <p:ph idx="1"/>
          </p:nvPr>
        </p:nvSpPr>
        <p:spPr>
          <a:xfrm>
            <a:off x="868680" y="1600200"/>
            <a:ext cx="10115550" cy="5168900"/>
          </a:xfrm>
        </p:spPr>
        <p:txBody>
          <a:bodyPr vert="horz" lIns="91440" tIns="45720" rIns="91440" bIns="45720" rtlCol="0" anchor="t">
            <a:normAutofit/>
          </a:bodyPr>
          <a:lstStyle/>
          <a:p>
            <a:pPr marL="342900" indent="-342900">
              <a:buFont typeface="Arial" panose="020B0604020202020204" pitchFamily="34" charset="0"/>
              <a:buChar char="•"/>
            </a:pPr>
            <a:r>
              <a:rPr lang="nl-NL" altLang="nl-NL" sz="2400" dirty="0"/>
              <a:t>Concrete activiteiten die je moet “kunnen toevertrouwen”</a:t>
            </a:r>
            <a:endParaRPr lang="nl-NL" altLang="ja-JP" sz="2400" dirty="0">
              <a:ea typeface="游ゴシック"/>
              <a:cs typeface="Calibri"/>
            </a:endParaRPr>
          </a:p>
          <a:p>
            <a:pPr marL="342900" indent="-342900">
              <a:buFont typeface="Arial" panose="020B0604020202020204" pitchFamily="34" charset="0"/>
              <a:buChar char="•"/>
            </a:pPr>
            <a:r>
              <a:rPr lang="nl-NL" altLang="nl-NL" sz="2400" dirty="0"/>
              <a:t>Onderdeel professioneel werk van de zorgprofessional</a:t>
            </a:r>
            <a:endParaRPr lang="nl-NL" altLang="nl-NL" sz="2400" dirty="0">
              <a:cs typeface="Calibri"/>
            </a:endParaRPr>
          </a:p>
          <a:p>
            <a:pPr marL="342900" indent="-342900">
              <a:buFont typeface="Arial" panose="020B0604020202020204" pitchFamily="34" charset="0"/>
              <a:buChar char="•"/>
            </a:pPr>
            <a:r>
              <a:rPr lang="nl-NL" altLang="nl-NL" sz="2400" dirty="0"/>
              <a:t>Zelfstandig uitvoerbaar in beperkte tijd</a:t>
            </a:r>
            <a:endParaRPr lang="nl-NL" altLang="nl-NL" sz="2400" dirty="0">
              <a:cs typeface="Calibri"/>
            </a:endParaRPr>
          </a:p>
          <a:p>
            <a:pPr marL="342900" indent="-342900">
              <a:buFont typeface="Arial" panose="020B0604020202020204" pitchFamily="34" charset="0"/>
              <a:buChar char="•"/>
            </a:pPr>
            <a:r>
              <a:rPr lang="nl-NL" altLang="nl-NL" sz="2400" dirty="0"/>
              <a:t>Observeerbaar, </a:t>
            </a:r>
            <a:r>
              <a:rPr lang="nl-NL" altLang="nl-NL" sz="2400" dirty="0" err="1"/>
              <a:t>beoordeelbaar</a:t>
            </a:r>
            <a:endParaRPr lang="nl-NL" altLang="nl-NL" sz="2400" dirty="0">
              <a:cs typeface="Calibri"/>
            </a:endParaRPr>
          </a:p>
          <a:p>
            <a:pPr marL="342900" indent="-342900">
              <a:buFont typeface="Arial" panose="020B0604020202020204" pitchFamily="34" charset="0"/>
              <a:buChar char="•"/>
            </a:pPr>
            <a:r>
              <a:rPr lang="nl-NL" altLang="nl-NL" sz="2400" dirty="0"/>
              <a:t>Vereist specifieke kennis, vaardigheid, attitude</a:t>
            </a:r>
            <a:endParaRPr lang="nl-NL" altLang="nl-NL" sz="3200" dirty="0">
              <a:cs typeface="Calibri"/>
            </a:endParaRPr>
          </a:p>
          <a:p>
            <a:pPr marL="359410" indent="-359410"/>
            <a:endParaRPr lang="en-GB" dirty="0">
              <a:cs typeface="Calibri" panose="020F0502020204030204"/>
            </a:endParaRPr>
          </a:p>
        </p:txBody>
      </p:sp>
    </p:spTree>
    <p:extLst>
      <p:ext uri="{BB962C8B-B14F-4D97-AF65-F5344CB8AC3E}">
        <p14:creationId xmlns:p14="http://schemas.microsoft.com/office/powerpoint/2010/main" val="368488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itel 4"/>
          <p:cNvSpPr>
            <a:spLocks noGrp="1"/>
          </p:cNvSpPr>
          <p:nvPr>
            <p:ph type="title"/>
          </p:nvPr>
        </p:nvSpPr>
        <p:spPr bwMode="auto">
          <a:xfrm>
            <a:off x="507041" y="415977"/>
            <a:ext cx="1049274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NL" altLang="nl-NL">
                <a:latin typeface="Segoe UI" pitchFamily="34" charset="0"/>
              </a:rPr>
              <a:t>Competentie versus EPA</a:t>
            </a:r>
          </a:p>
        </p:txBody>
      </p:sp>
      <p:sp>
        <p:nvSpPr>
          <p:cNvPr id="22530" name="Tijdelijke aanduiding voor inhoud 9"/>
          <p:cNvSpPr>
            <a:spLocks noGrp="1"/>
          </p:cNvSpPr>
          <p:nvPr>
            <p:ph idx="1"/>
          </p:nvPr>
        </p:nvSpPr>
        <p:spPr bwMode="auto">
          <a:xfrm>
            <a:off x="986368" y="3521870"/>
            <a:ext cx="4891617" cy="2816937"/>
          </a:xfrm>
          <a:solidFill>
            <a:schemeClr val="accent4"/>
          </a:solidFill>
        </p:spPr>
        <p:txBody>
          <a:bodyPr vert="horz" wrap="square" lIns="91440" tIns="45720" rIns="91440" bIns="45720" numCol="1" rtlCol="0" anchor="t" anchorCtr="0" compatLnSpc="1">
            <a:prstTxWarp prst="textNoShape">
              <a:avLst/>
            </a:prstTxWarp>
            <a:normAutofit/>
          </a:bodyPr>
          <a:lstStyle/>
          <a:p>
            <a:pPr marL="0" indent="0">
              <a:lnSpc>
                <a:spcPct val="90000"/>
              </a:lnSpc>
              <a:buFont typeface="Arial" panose="020B0604020202020204" pitchFamily="34" charset="0"/>
              <a:buNone/>
            </a:pPr>
            <a:r>
              <a:rPr lang="nl-NL" altLang="nl-NL" sz="2400" dirty="0">
                <a:solidFill>
                  <a:schemeClr val="bg1"/>
                </a:solidFill>
              </a:rPr>
              <a:t>Bijv.</a:t>
            </a:r>
          </a:p>
          <a:p>
            <a:pPr marL="0" indent="0">
              <a:lnSpc>
                <a:spcPct val="90000"/>
              </a:lnSpc>
              <a:buFont typeface="Arial" panose="020B0604020202020204" pitchFamily="34" charset="0"/>
              <a:buNone/>
            </a:pPr>
            <a:r>
              <a:rPr lang="nl-NL" altLang="nl-NL" sz="2400" dirty="0">
                <a:solidFill>
                  <a:schemeClr val="bg1"/>
                </a:solidFill>
              </a:rPr>
              <a:t>Vakinhoudelijk handelen: Kennis over obstetrische parameters </a:t>
            </a:r>
          </a:p>
          <a:p>
            <a:pPr marL="0" indent="0">
              <a:lnSpc>
                <a:spcPct val="90000"/>
              </a:lnSpc>
              <a:buFont typeface="Arial" panose="020B0604020202020204" pitchFamily="34" charset="0"/>
              <a:buNone/>
            </a:pPr>
            <a:r>
              <a:rPr lang="nl-NL" altLang="nl-NL" sz="2400" dirty="0">
                <a:solidFill>
                  <a:schemeClr val="bg1"/>
                </a:solidFill>
              </a:rPr>
              <a:t>Communicatie: Communiceren met patiënten en hun naasten</a:t>
            </a:r>
          </a:p>
          <a:p>
            <a:pPr marL="0" indent="0">
              <a:lnSpc>
                <a:spcPct val="90000"/>
              </a:lnSpc>
              <a:buFont typeface="Arial" panose="020B0604020202020204" pitchFamily="34" charset="0"/>
              <a:buNone/>
            </a:pPr>
            <a:r>
              <a:rPr lang="en-US" altLang="nl-NL" sz="2400" dirty="0">
                <a:solidFill>
                  <a:schemeClr val="bg1"/>
                </a:solidFill>
              </a:rPr>
              <a:t>Samenwerken: Interprofessioneel samenwerken</a:t>
            </a:r>
            <a:endParaRPr lang="nl-NL" altLang="nl-NL" sz="2400" dirty="0">
              <a:solidFill>
                <a:schemeClr val="bg1"/>
              </a:solidFill>
            </a:endParaRPr>
          </a:p>
          <a:p>
            <a:pPr marL="0" indent="0">
              <a:lnSpc>
                <a:spcPct val="90000"/>
              </a:lnSpc>
              <a:buFont typeface="Arial" panose="020B0604020202020204" pitchFamily="34" charset="0"/>
              <a:buNone/>
            </a:pPr>
            <a:endParaRPr lang="nl-NL" altLang="nl-NL" sz="2400" dirty="0">
              <a:solidFill>
                <a:schemeClr val="bg1"/>
              </a:solidFill>
            </a:endParaRPr>
          </a:p>
        </p:txBody>
      </p:sp>
      <p:sp>
        <p:nvSpPr>
          <p:cNvPr id="22529" name="Tijdelijke aanduiding voor tekst 5"/>
          <p:cNvSpPr>
            <a:spLocks noGrp="1"/>
          </p:cNvSpPr>
          <p:nvPr>
            <p:ph type="body" sz="quarter" idx="4294967295"/>
          </p:nvPr>
        </p:nvSpPr>
        <p:spPr bwMode="auto">
          <a:xfrm>
            <a:off x="985310" y="1301750"/>
            <a:ext cx="4892675" cy="639763"/>
          </a:xfrm>
          <a:solidFill>
            <a:schemeClr val="accent4"/>
          </a:solidFill>
        </p:spPr>
        <p:txBody>
          <a:bodyPr vert="horz" wrap="square" lIns="91440" tIns="45720" rIns="91440" bIns="45720" numCol="1" anchor="t" anchorCtr="0" compatLnSpc="1">
            <a:prstTxWarp prst="textNoShape">
              <a:avLst/>
            </a:prstTxWarp>
          </a:bodyPr>
          <a:lstStyle/>
          <a:p>
            <a:pPr marL="0" indent="0">
              <a:buNone/>
            </a:pPr>
            <a:r>
              <a:rPr lang="nl-NL" altLang="nl-NL" sz="2400" b="1">
                <a:solidFill>
                  <a:schemeClr val="bg1"/>
                </a:solidFill>
              </a:rPr>
              <a:t>Competenties</a:t>
            </a:r>
          </a:p>
        </p:txBody>
      </p:sp>
      <p:sp>
        <p:nvSpPr>
          <p:cNvPr id="2" name="Rechthoek 1"/>
          <p:cNvSpPr/>
          <p:nvPr/>
        </p:nvSpPr>
        <p:spPr>
          <a:xfrm>
            <a:off x="8534376" y="6519446"/>
            <a:ext cx="2730748" cy="338554"/>
          </a:xfrm>
          <a:prstGeom prst="rect">
            <a:avLst/>
          </a:prstGeom>
        </p:spPr>
        <p:txBody>
          <a:bodyPr wrap="none">
            <a:spAutoFit/>
          </a:bodyPr>
          <a:lstStyle/>
          <a:p>
            <a:pPr lvl="0">
              <a:defRPr/>
            </a:pPr>
            <a:r>
              <a:rPr lang="en-US" sz="1600" dirty="0">
                <a:solidFill>
                  <a:srgbClr val="1C1C1C"/>
                </a:solidFill>
                <a:ea typeface="Segoe UI" panose="020B0502040204020203" pitchFamily="34" charset="0"/>
                <a:cs typeface="Segoe UI" panose="020B0502040204020203" pitchFamily="34" charset="0"/>
              </a:rPr>
              <a:t>(Gebaseerd op ten Cate, 2013)</a:t>
            </a:r>
          </a:p>
        </p:txBody>
      </p:sp>
      <p:sp>
        <p:nvSpPr>
          <p:cNvPr id="8" name="Tijdelijke aanduiding voor tekst 5"/>
          <p:cNvSpPr txBox="1">
            <a:spLocks/>
          </p:cNvSpPr>
          <p:nvPr/>
        </p:nvSpPr>
        <p:spPr bwMode="auto">
          <a:xfrm>
            <a:off x="986368" y="2028826"/>
            <a:ext cx="4891617" cy="639763"/>
          </a:xfrm>
          <a:prstGeom prst="rect">
            <a:avLst/>
          </a:prstGeom>
          <a:solidFill>
            <a:schemeClr val="accent4"/>
          </a:solidFill>
        </p:spPr>
        <p:txBody>
          <a:bodyPr vert="horz" wrap="square" lIns="91440" tIns="45720" rIns="91440" bIns="45720" numCol="1" rtlCol="0" anchor="t" anchorCtr="0" compatLnSpc="1">
            <a:prstTxWarp prst="textNoShape">
              <a:avLst/>
            </a:prstTxWarp>
            <a:normAutofit/>
          </a:bodyPr>
          <a:lstStyle>
            <a:lvl1pPr indent="0">
              <a:lnSpc>
                <a:spcPct val="90000"/>
              </a:lnSpc>
              <a:spcBef>
                <a:spcPts val="1000"/>
              </a:spcBef>
              <a:buFont typeface="Arial" panose="020B0604020202020204" pitchFamily="34" charset="0"/>
              <a:buNone/>
              <a:defRPr sz="2400" b="1">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altLang="nl-NL" b="0"/>
              <a:t>Kenmerk van de persoon</a:t>
            </a:r>
          </a:p>
        </p:txBody>
      </p:sp>
      <p:sp>
        <p:nvSpPr>
          <p:cNvPr id="9" name="Tijdelijke aanduiding voor tekst 5"/>
          <p:cNvSpPr txBox="1">
            <a:spLocks/>
          </p:cNvSpPr>
          <p:nvPr/>
        </p:nvSpPr>
        <p:spPr bwMode="auto">
          <a:xfrm>
            <a:off x="986368" y="2678114"/>
            <a:ext cx="4891617" cy="762317"/>
          </a:xfrm>
          <a:prstGeom prst="rect">
            <a:avLst/>
          </a:prstGeom>
          <a:solidFill>
            <a:schemeClr val="accent4"/>
          </a:solidFill>
        </p:spPr>
        <p:txBody>
          <a:bodyPr vert="horz" wrap="square" lIns="91440" tIns="45720" rIns="91440" bIns="45720" numCol="1" rtlCol="0" anchor="t" anchorCtr="0" compatLnSpc="1">
            <a:prstTxWarp prst="textNoShape">
              <a:avLst/>
            </a:prstTxWarp>
            <a:normAutofit/>
          </a:bodyPr>
          <a:lstStyle>
            <a:defPPr>
              <a:defRPr lang="nl-NL"/>
            </a:defPPr>
            <a:lvl1pPr indent="0">
              <a:lnSpc>
                <a:spcPct val="90000"/>
              </a:lnSpc>
              <a:spcBef>
                <a:spcPts val="1000"/>
              </a:spcBef>
              <a:buFont typeface="Arial" panose="020B0604020202020204" pitchFamily="34" charset="0"/>
              <a:buNone/>
              <a:defRPr sz="2400" b="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altLang="nl-NL"/>
              <a:t>Kennis, vaardigheid en attitude</a:t>
            </a:r>
          </a:p>
        </p:txBody>
      </p:sp>
      <p:sp>
        <p:nvSpPr>
          <p:cNvPr id="10" name="Tijdelijke aanduiding voor tekst 5"/>
          <p:cNvSpPr txBox="1">
            <a:spLocks/>
          </p:cNvSpPr>
          <p:nvPr/>
        </p:nvSpPr>
        <p:spPr bwMode="auto">
          <a:xfrm>
            <a:off x="6264841" y="1301751"/>
            <a:ext cx="4891617" cy="639763"/>
          </a:xfrm>
          <a:prstGeom prst="rect">
            <a:avLst/>
          </a:prstGeom>
          <a:solidFill>
            <a:srgbClr val="006837">
              <a:alpha val="77000"/>
            </a:srgbClr>
          </a:solidFill>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itchFamily="34" charset="0"/>
              <a:buNone/>
              <a:defRPr sz="2200" b="0" i="0" kern="1200">
                <a:solidFill>
                  <a:schemeClr val="tx1"/>
                </a:solidFill>
                <a:latin typeface="Segoe UI"/>
                <a:ea typeface="MS PGothic" pitchFamily="34" charset="-128"/>
                <a:cs typeface="ＭＳ Ｐゴシック" charset="0"/>
              </a:defRPr>
            </a:lvl1pPr>
            <a:lvl2pPr marL="457200" indent="0" algn="l" defTabSz="457200" rtl="0" eaLnBrk="0" fontAlgn="base" hangingPunct="0">
              <a:spcBef>
                <a:spcPct val="20000"/>
              </a:spcBef>
              <a:spcAft>
                <a:spcPct val="0"/>
              </a:spcAft>
              <a:buFont typeface="Arial" pitchFamily="34" charset="0"/>
              <a:buNone/>
              <a:defRPr sz="2000" b="1" kern="1200">
                <a:solidFill>
                  <a:schemeClr val="tx1"/>
                </a:solidFill>
                <a:latin typeface="+mn-lt"/>
                <a:ea typeface="MS PGothic" pitchFamily="34" charset="-128"/>
                <a:cs typeface="+mn-cs"/>
              </a:defRPr>
            </a:lvl2pPr>
            <a:lvl3pPr marL="914400" indent="0" algn="l" defTabSz="457200" rtl="0" eaLnBrk="0" fontAlgn="base" hangingPunct="0">
              <a:spcBef>
                <a:spcPct val="20000"/>
              </a:spcBef>
              <a:spcAft>
                <a:spcPct val="0"/>
              </a:spcAft>
              <a:buFont typeface="Arial" pitchFamily="34" charset="0"/>
              <a:buNone/>
              <a:defRPr sz="1800" b="1" kern="1200">
                <a:solidFill>
                  <a:schemeClr val="tx1"/>
                </a:solidFill>
                <a:latin typeface="+mn-lt"/>
                <a:ea typeface="MS PGothic" pitchFamily="34" charset="-128"/>
                <a:cs typeface="+mn-cs"/>
              </a:defRPr>
            </a:lvl3pPr>
            <a:lvl4pPr marL="1371600" indent="0" algn="l" defTabSz="457200" rtl="0" eaLnBrk="0" fontAlgn="base" hangingPunct="0">
              <a:spcBef>
                <a:spcPct val="20000"/>
              </a:spcBef>
              <a:spcAft>
                <a:spcPct val="0"/>
              </a:spcAft>
              <a:buFont typeface="Arial" pitchFamily="34" charset="0"/>
              <a:buNone/>
              <a:defRPr sz="1600" b="1" kern="1200">
                <a:solidFill>
                  <a:schemeClr val="tx1"/>
                </a:solidFill>
                <a:latin typeface="+mn-lt"/>
                <a:ea typeface="MS PGothic" pitchFamily="34" charset="-128"/>
                <a:cs typeface="+mn-cs"/>
              </a:defRPr>
            </a:lvl4pPr>
            <a:lvl5pPr marL="1828800" indent="0" algn="l" defTabSz="457200" rtl="0" eaLnBrk="0" fontAlgn="base" hangingPunct="0">
              <a:spcBef>
                <a:spcPct val="20000"/>
              </a:spcBef>
              <a:spcAft>
                <a:spcPct val="0"/>
              </a:spcAft>
              <a:buFont typeface="Arial" pitchFamily="34" charset="0"/>
              <a:buNone/>
              <a:defRPr sz="1600" b="1" kern="1200">
                <a:solidFill>
                  <a:schemeClr val="tx1"/>
                </a:solidFill>
                <a:latin typeface="+mn-lt"/>
                <a:ea typeface="MS PGothic" pitchFamily="34" charset="-128"/>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defTabSz="914400" eaLnBrk="1" hangingPunct="1">
              <a:lnSpc>
                <a:spcPct val="90000"/>
              </a:lnSpc>
              <a:spcBef>
                <a:spcPts val="1000"/>
              </a:spcBef>
            </a:pPr>
            <a:r>
              <a:rPr lang="nl-NL" altLang="nl-NL" sz="2400" b="1">
                <a:solidFill>
                  <a:schemeClr val="bg1"/>
                </a:solidFill>
                <a:latin typeface="+mn-lt"/>
                <a:ea typeface="+mn-ea"/>
                <a:cs typeface="+mn-cs"/>
              </a:rPr>
              <a:t>EPA’s</a:t>
            </a:r>
          </a:p>
        </p:txBody>
      </p:sp>
      <p:sp>
        <p:nvSpPr>
          <p:cNvPr id="12" name="Tijdelijke aanduiding voor tekst 5"/>
          <p:cNvSpPr txBox="1">
            <a:spLocks/>
          </p:cNvSpPr>
          <p:nvPr/>
        </p:nvSpPr>
        <p:spPr bwMode="auto">
          <a:xfrm>
            <a:off x="6264840" y="2038351"/>
            <a:ext cx="4891617" cy="639763"/>
          </a:xfrm>
          <a:prstGeom prst="rect">
            <a:avLst/>
          </a:prstGeom>
          <a:solidFill>
            <a:srgbClr val="006837">
              <a:alpha val="77000"/>
            </a:srgbClr>
          </a:solidFill>
        </p:spPr>
        <p:txBody>
          <a:bodyPr vert="horz" wrap="square" lIns="91440" tIns="45720" rIns="91440" bIns="45720" numCol="1" anchor="t" anchorCtr="0" compatLnSpc="1">
            <a:prstTxWarp prst="textNoShape">
              <a:avLst/>
            </a:prstTxWarp>
          </a:bodyPr>
          <a:lstStyle>
            <a:defPPr>
              <a:defRPr lang="nl-NL"/>
            </a:defPPr>
            <a:lvl1pPr indent="0" fontAlgn="base">
              <a:lnSpc>
                <a:spcPct val="90000"/>
              </a:lnSpc>
              <a:spcBef>
                <a:spcPts val="1000"/>
              </a:spcBef>
              <a:spcAft>
                <a:spcPct val="0"/>
              </a:spcAft>
              <a:buFont typeface="Arial" pitchFamily="34" charset="0"/>
              <a:buNone/>
              <a:defRPr sz="2400" b="1" i="0">
                <a:solidFill>
                  <a:schemeClr val="bg1"/>
                </a:solidFill>
              </a:defRPr>
            </a:lvl1pPr>
            <a:lvl2pPr indent="0" defTabSz="457200" eaLnBrk="0" fontAlgn="base" hangingPunct="0">
              <a:spcBef>
                <a:spcPct val="20000"/>
              </a:spcBef>
              <a:spcAft>
                <a:spcPct val="0"/>
              </a:spcAft>
              <a:buFont typeface="Arial" pitchFamily="34" charset="0"/>
              <a:buNone/>
              <a:defRPr sz="2000" b="1">
                <a:ea typeface="MS PGothic" pitchFamily="34" charset="-128"/>
              </a:defRPr>
            </a:lvl2pPr>
            <a:lvl3pPr indent="0" defTabSz="457200" eaLnBrk="0" fontAlgn="base" hangingPunct="0">
              <a:spcBef>
                <a:spcPct val="20000"/>
              </a:spcBef>
              <a:spcAft>
                <a:spcPct val="0"/>
              </a:spcAft>
              <a:buFont typeface="Arial" pitchFamily="34" charset="0"/>
              <a:buNone/>
              <a:defRPr b="1">
                <a:ea typeface="MS PGothic" pitchFamily="34" charset="-128"/>
              </a:defRPr>
            </a:lvl3pPr>
            <a:lvl4pPr indent="0" defTabSz="457200" eaLnBrk="0" fontAlgn="base" hangingPunct="0">
              <a:spcBef>
                <a:spcPct val="20000"/>
              </a:spcBef>
              <a:spcAft>
                <a:spcPct val="0"/>
              </a:spcAft>
              <a:buFont typeface="Arial" pitchFamily="34" charset="0"/>
              <a:buNone/>
              <a:defRPr sz="1600" b="1">
                <a:ea typeface="MS PGothic" pitchFamily="34" charset="-128"/>
              </a:defRPr>
            </a:lvl4pPr>
            <a:lvl5pPr indent="0" defTabSz="457200" eaLnBrk="0" fontAlgn="base" hangingPunct="0">
              <a:spcBef>
                <a:spcPct val="20000"/>
              </a:spcBef>
              <a:spcAft>
                <a:spcPct val="0"/>
              </a:spcAft>
              <a:buFont typeface="Arial" pitchFamily="34" charset="0"/>
              <a:buNone/>
              <a:defRPr sz="1600" b="1">
                <a:ea typeface="MS PGothic" pitchFamily="34" charset="-128"/>
              </a:defRPr>
            </a:lvl5pPr>
            <a:lvl6pPr indent="0" defTabSz="457200">
              <a:spcBef>
                <a:spcPct val="20000"/>
              </a:spcBef>
              <a:buFont typeface="Arial"/>
              <a:buNone/>
              <a:defRPr sz="1600" b="1"/>
            </a:lvl6pPr>
            <a:lvl7pPr indent="0" defTabSz="457200">
              <a:spcBef>
                <a:spcPct val="20000"/>
              </a:spcBef>
              <a:buFont typeface="Arial"/>
              <a:buNone/>
              <a:defRPr sz="1600" b="1"/>
            </a:lvl7pPr>
            <a:lvl8pPr indent="0" defTabSz="457200">
              <a:spcBef>
                <a:spcPct val="20000"/>
              </a:spcBef>
              <a:buFont typeface="Arial"/>
              <a:buNone/>
              <a:defRPr sz="1600" b="1"/>
            </a:lvl8pPr>
            <a:lvl9pPr indent="0" defTabSz="457200">
              <a:spcBef>
                <a:spcPct val="20000"/>
              </a:spcBef>
              <a:buFont typeface="Arial"/>
              <a:buNone/>
              <a:defRPr sz="1600" b="1"/>
            </a:lvl9pPr>
          </a:lstStyle>
          <a:p>
            <a:r>
              <a:rPr lang="nl-NL" altLang="nl-NL" b="0"/>
              <a:t>Kenmerk van het werk</a:t>
            </a:r>
          </a:p>
        </p:txBody>
      </p:sp>
      <p:sp>
        <p:nvSpPr>
          <p:cNvPr id="13" name="Tijdelijke aanduiding voor tekst 5"/>
          <p:cNvSpPr txBox="1">
            <a:spLocks/>
          </p:cNvSpPr>
          <p:nvPr/>
        </p:nvSpPr>
        <p:spPr bwMode="auto">
          <a:xfrm>
            <a:off x="6264841" y="2700974"/>
            <a:ext cx="4891617" cy="762317"/>
          </a:xfrm>
          <a:prstGeom prst="rect">
            <a:avLst/>
          </a:prstGeom>
          <a:solidFill>
            <a:srgbClr val="006837">
              <a:alpha val="77000"/>
            </a:srgbClr>
          </a:solidFill>
        </p:spPr>
        <p:txBody>
          <a:bodyPr vert="horz" wrap="square" lIns="91440" tIns="45720" rIns="91440" bIns="45720" numCol="1" anchor="t" anchorCtr="0" compatLnSpc="1">
            <a:prstTxWarp prst="textNoShape">
              <a:avLst/>
            </a:prstTxWarp>
          </a:bodyPr>
          <a:lstStyle>
            <a:defPPr>
              <a:defRPr lang="nl-NL"/>
            </a:defPPr>
            <a:lvl1pPr indent="0" fontAlgn="base">
              <a:lnSpc>
                <a:spcPct val="90000"/>
              </a:lnSpc>
              <a:spcBef>
                <a:spcPts val="1000"/>
              </a:spcBef>
              <a:spcAft>
                <a:spcPct val="0"/>
              </a:spcAft>
              <a:buFont typeface="Arial" pitchFamily="34" charset="0"/>
              <a:buNone/>
              <a:defRPr sz="2400" b="0" i="0">
                <a:solidFill>
                  <a:schemeClr val="bg1"/>
                </a:solidFill>
              </a:defRPr>
            </a:lvl1pPr>
            <a:lvl2pPr indent="0" defTabSz="457200" eaLnBrk="0" fontAlgn="base" hangingPunct="0">
              <a:spcBef>
                <a:spcPct val="20000"/>
              </a:spcBef>
              <a:spcAft>
                <a:spcPct val="0"/>
              </a:spcAft>
              <a:buFont typeface="Arial" pitchFamily="34" charset="0"/>
              <a:buNone/>
              <a:defRPr sz="2000" b="1">
                <a:ea typeface="MS PGothic" pitchFamily="34" charset="-128"/>
              </a:defRPr>
            </a:lvl2pPr>
            <a:lvl3pPr indent="0" defTabSz="457200" eaLnBrk="0" fontAlgn="base" hangingPunct="0">
              <a:spcBef>
                <a:spcPct val="20000"/>
              </a:spcBef>
              <a:spcAft>
                <a:spcPct val="0"/>
              </a:spcAft>
              <a:buFont typeface="Arial" pitchFamily="34" charset="0"/>
              <a:buNone/>
              <a:defRPr b="1">
                <a:ea typeface="MS PGothic" pitchFamily="34" charset="-128"/>
              </a:defRPr>
            </a:lvl3pPr>
            <a:lvl4pPr indent="0" defTabSz="457200" eaLnBrk="0" fontAlgn="base" hangingPunct="0">
              <a:spcBef>
                <a:spcPct val="20000"/>
              </a:spcBef>
              <a:spcAft>
                <a:spcPct val="0"/>
              </a:spcAft>
              <a:buFont typeface="Arial" pitchFamily="34" charset="0"/>
              <a:buNone/>
              <a:defRPr sz="1600" b="1">
                <a:ea typeface="MS PGothic" pitchFamily="34" charset="-128"/>
              </a:defRPr>
            </a:lvl4pPr>
            <a:lvl5pPr indent="0" defTabSz="457200" eaLnBrk="0" fontAlgn="base" hangingPunct="0">
              <a:spcBef>
                <a:spcPct val="20000"/>
              </a:spcBef>
              <a:spcAft>
                <a:spcPct val="0"/>
              </a:spcAft>
              <a:buFont typeface="Arial" pitchFamily="34" charset="0"/>
              <a:buNone/>
              <a:defRPr sz="1600" b="1">
                <a:ea typeface="MS PGothic" pitchFamily="34" charset="-128"/>
              </a:defRPr>
            </a:lvl5pPr>
            <a:lvl6pPr indent="0" defTabSz="457200">
              <a:spcBef>
                <a:spcPct val="20000"/>
              </a:spcBef>
              <a:buFont typeface="Arial"/>
              <a:buNone/>
              <a:defRPr sz="1600" b="1"/>
            </a:lvl6pPr>
            <a:lvl7pPr indent="0" defTabSz="457200">
              <a:spcBef>
                <a:spcPct val="20000"/>
              </a:spcBef>
              <a:buFont typeface="Arial"/>
              <a:buNone/>
              <a:defRPr sz="1600" b="1"/>
            </a:lvl7pPr>
            <a:lvl8pPr indent="0" defTabSz="457200">
              <a:spcBef>
                <a:spcPct val="20000"/>
              </a:spcBef>
              <a:buFont typeface="Arial"/>
              <a:buNone/>
              <a:defRPr sz="1600" b="1"/>
            </a:lvl8pPr>
            <a:lvl9pPr indent="0" defTabSz="457200">
              <a:spcBef>
                <a:spcPct val="20000"/>
              </a:spcBef>
              <a:buFont typeface="Arial"/>
              <a:buNone/>
              <a:defRPr sz="1600" b="1"/>
            </a:lvl9pPr>
          </a:lstStyle>
          <a:p>
            <a:r>
              <a:rPr lang="nl-NL" altLang="nl-NL"/>
              <a:t>Uitvoeren van de taak</a:t>
            </a:r>
          </a:p>
        </p:txBody>
      </p:sp>
      <p:sp>
        <p:nvSpPr>
          <p:cNvPr id="14" name="Tijdelijke aanduiding voor inhoud 9"/>
          <p:cNvSpPr txBox="1">
            <a:spLocks/>
          </p:cNvSpPr>
          <p:nvPr/>
        </p:nvSpPr>
        <p:spPr bwMode="auto">
          <a:xfrm>
            <a:off x="6264838" y="3511227"/>
            <a:ext cx="4891617" cy="2827580"/>
          </a:xfrm>
          <a:prstGeom prst="rect">
            <a:avLst/>
          </a:prstGeom>
          <a:solidFill>
            <a:srgbClr val="006837">
              <a:alpha val="77000"/>
            </a:srgbClr>
          </a:solidFill>
        </p:spPr>
        <p:txBody>
          <a:bodyPr vert="horz" wrap="square" lIns="91440" tIns="45720" rIns="91440" bIns="45720" numCol="1" anchor="t" anchorCtr="0" compatLnSpc="1">
            <a:prstTxWarp prst="textNoShape">
              <a:avLst/>
            </a:prstTxWarp>
          </a:bodyPr>
          <a:lstStyle>
            <a:defPPr>
              <a:defRPr lang="nl-NL"/>
            </a:defPPr>
            <a:lvl1pPr indent="0" fontAlgn="base">
              <a:lnSpc>
                <a:spcPct val="90000"/>
              </a:lnSpc>
              <a:spcBef>
                <a:spcPts val="1000"/>
              </a:spcBef>
              <a:spcAft>
                <a:spcPct val="0"/>
              </a:spcAft>
              <a:buFont typeface="Arial" pitchFamily="34" charset="0"/>
              <a:buNone/>
              <a:defRPr sz="2400" b="0" i="0">
                <a:solidFill>
                  <a:schemeClr val="bg1"/>
                </a:solidFill>
              </a:defRPr>
            </a:lvl1pPr>
            <a:lvl2pPr indent="0" defTabSz="457200" eaLnBrk="0" fontAlgn="base" hangingPunct="0">
              <a:spcBef>
                <a:spcPct val="20000"/>
              </a:spcBef>
              <a:spcAft>
                <a:spcPct val="0"/>
              </a:spcAft>
              <a:buFont typeface="Arial" pitchFamily="34" charset="0"/>
              <a:buNone/>
              <a:defRPr sz="2000" b="1">
                <a:ea typeface="MS PGothic" pitchFamily="34" charset="-128"/>
              </a:defRPr>
            </a:lvl2pPr>
            <a:lvl3pPr indent="0" defTabSz="457200" eaLnBrk="0" fontAlgn="base" hangingPunct="0">
              <a:spcBef>
                <a:spcPct val="20000"/>
              </a:spcBef>
              <a:spcAft>
                <a:spcPct val="0"/>
              </a:spcAft>
              <a:buFont typeface="Arial" pitchFamily="34" charset="0"/>
              <a:buNone/>
              <a:defRPr b="1">
                <a:ea typeface="MS PGothic" pitchFamily="34" charset="-128"/>
              </a:defRPr>
            </a:lvl3pPr>
            <a:lvl4pPr indent="0" defTabSz="457200" eaLnBrk="0" fontAlgn="base" hangingPunct="0">
              <a:spcBef>
                <a:spcPct val="20000"/>
              </a:spcBef>
              <a:spcAft>
                <a:spcPct val="0"/>
              </a:spcAft>
              <a:buFont typeface="Arial" pitchFamily="34" charset="0"/>
              <a:buNone/>
              <a:defRPr sz="1600" b="1">
                <a:ea typeface="MS PGothic" pitchFamily="34" charset="-128"/>
              </a:defRPr>
            </a:lvl4pPr>
            <a:lvl5pPr indent="0" defTabSz="457200" eaLnBrk="0" fontAlgn="base" hangingPunct="0">
              <a:spcBef>
                <a:spcPct val="20000"/>
              </a:spcBef>
              <a:spcAft>
                <a:spcPct val="0"/>
              </a:spcAft>
              <a:buFont typeface="Arial" pitchFamily="34" charset="0"/>
              <a:buNone/>
              <a:defRPr sz="1600" b="1">
                <a:ea typeface="MS PGothic" pitchFamily="34" charset="-128"/>
              </a:defRPr>
            </a:lvl5pPr>
            <a:lvl6pPr indent="0" defTabSz="457200">
              <a:spcBef>
                <a:spcPct val="20000"/>
              </a:spcBef>
              <a:buFont typeface="Arial"/>
              <a:buNone/>
              <a:defRPr sz="1600" b="1"/>
            </a:lvl6pPr>
            <a:lvl7pPr indent="0" defTabSz="457200">
              <a:spcBef>
                <a:spcPct val="20000"/>
              </a:spcBef>
              <a:buFont typeface="Arial"/>
              <a:buNone/>
              <a:defRPr sz="1600" b="1"/>
            </a:lvl7pPr>
            <a:lvl8pPr indent="0" defTabSz="457200">
              <a:spcBef>
                <a:spcPct val="20000"/>
              </a:spcBef>
              <a:buFont typeface="Arial"/>
              <a:buNone/>
              <a:defRPr sz="1600" b="1"/>
            </a:lvl8pPr>
            <a:lvl9pPr indent="0" defTabSz="457200">
              <a:spcBef>
                <a:spcPct val="20000"/>
              </a:spcBef>
              <a:buFont typeface="Arial"/>
              <a:buNone/>
              <a:defRPr sz="1600" b="1"/>
            </a:lvl9pPr>
          </a:lstStyle>
          <a:p>
            <a:r>
              <a:rPr lang="nl-NL" altLang="nl-NL" dirty="0"/>
              <a:t>Bijv. </a:t>
            </a:r>
          </a:p>
          <a:p>
            <a:r>
              <a:rPr lang="nl-NL" dirty="0"/>
              <a:t>Zorg verlenen aan zorgvrager rondom cardio-chirurgische ingreep</a:t>
            </a:r>
          </a:p>
          <a:p>
            <a:r>
              <a:rPr lang="nl-NL" dirty="0"/>
              <a:t>Zorg verlenen aan een kind in de palliatieve fase</a:t>
            </a:r>
          </a:p>
          <a:p>
            <a:r>
              <a:rPr lang="nl-NL" dirty="0"/>
              <a:t>Regie voeren over operatieve zorg op de OK gedurende de dag</a:t>
            </a:r>
            <a:endParaRPr lang="nl-NL" altLang="nl-NL" dirty="0"/>
          </a:p>
        </p:txBody>
      </p:sp>
    </p:spTree>
    <p:extLst>
      <p:ext uri="{BB962C8B-B14F-4D97-AF65-F5344CB8AC3E}">
        <p14:creationId xmlns:p14="http://schemas.microsoft.com/office/powerpoint/2010/main" val="9233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silhouet, vectorafbeeldingen&#10;&#10;Automatisch gegenereerde beschrijving">
            <a:extLst>
              <a:ext uri="{FF2B5EF4-FFF2-40B4-BE49-F238E27FC236}">
                <a16:creationId xmlns:a16="http://schemas.microsoft.com/office/drawing/2014/main" id="{1E723079-261C-4F27-A8C0-76E276310CB4}"/>
              </a:ext>
            </a:extLst>
          </p:cNvPr>
          <p:cNvPicPr>
            <a:picLocks noChangeAspect="1"/>
          </p:cNvPicPr>
          <p:nvPr/>
        </p:nvPicPr>
        <p:blipFill rotWithShape="1">
          <a:blip r:embed="rId3"/>
          <a:srcRect r="8623" b="-1"/>
          <a:stretch/>
        </p:blipFill>
        <p:spPr>
          <a:xfrm>
            <a:off x="1053190" y="510075"/>
            <a:ext cx="9485272" cy="5837593"/>
          </a:xfrm>
          <a:prstGeom prst="rect">
            <a:avLst/>
          </a:prstGeom>
          <a:noFill/>
        </p:spPr>
      </p:pic>
    </p:spTree>
    <p:extLst>
      <p:ext uri="{BB962C8B-B14F-4D97-AF65-F5344CB8AC3E}">
        <p14:creationId xmlns:p14="http://schemas.microsoft.com/office/powerpoint/2010/main" val="334269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5">
            <a:extLst>
              <a:ext uri="{FF2B5EF4-FFF2-40B4-BE49-F238E27FC236}">
                <a16:creationId xmlns:a16="http://schemas.microsoft.com/office/drawing/2014/main" id="{1DED3963-BECC-43BB-8ACF-85863C13CFC7}"/>
              </a:ext>
            </a:extLst>
          </p:cNvPr>
          <p:cNvPicPr>
            <a:picLocks noChangeAspect="1"/>
          </p:cNvPicPr>
          <p:nvPr/>
        </p:nvPicPr>
        <p:blipFill>
          <a:blip r:embed="rId3"/>
          <a:stretch>
            <a:fillRect/>
          </a:stretch>
        </p:blipFill>
        <p:spPr>
          <a:xfrm>
            <a:off x="1079165" y="1280886"/>
            <a:ext cx="10036702" cy="5168900"/>
          </a:xfrm>
          <a:prstGeom prst="rect">
            <a:avLst/>
          </a:prstGeom>
          <a:noFill/>
        </p:spPr>
      </p:pic>
      <p:sp>
        <p:nvSpPr>
          <p:cNvPr id="2" name="Titel 1">
            <a:extLst>
              <a:ext uri="{FF2B5EF4-FFF2-40B4-BE49-F238E27FC236}">
                <a16:creationId xmlns:a16="http://schemas.microsoft.com/office/drawing/2014/main" id="{C0A09C97-F479-486D-B71B-048C25CC04CB}"/>
              </a:ext>
            </a:extLst>
          </p:cNvPr>
          <p:cNvSpPr>
            <a:spLocks noGrp="1"/>
          </p:cNvSpPr>
          <p:nvPr>
            <p:ph type="title"/>
          </p:nvPr>
        </p:nvSpPr>
        <p:spPr>
          <a:xfrm>
            <a:off x="491490" y="159385"/>
            <a:ext cx="10492740" cy="1325563"/>
          </a:xfrm>
        </p:spPr>
        <p:txBody>
          <a:bodyPr anchor="b">
            <a:normAutofit/>
          </a:bodyPr>
          <a:lstStyle/>
          <a:p>
            <a:r>
              <a:rPr lang="nl-NL" sz="3700" dirty="0"/>
              <a:t>Vijf supervisieniveaus</a:t>
            </a:r>
            <a:br>
              <a:rPr lang="nl-NL" sz="3700" dirty="0"/>
            </a:br>
            <a:r>
              <a:rPr lang="nl-NL" sz="3700" dirty="0"/>
              <a:t>reflecteren groeiend vertrouwen in zelfstandigheid</a:t>
            </a:r>
          </a:p>
        </p:txBody>
      </p:sp>
    </p:spTree>
    <p:extLst>
      <p:ext uri="{BB962C8B-B14F-4D97-AF65-F5344CB8AC3E}">
        <p14:creationId xmlns:p14="http://schemas.microsoft.com/office/powerpoint/2010/main" val="96800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itel 2"/>
          <p:cNvSpPr txBox="1">
            <a:spLocks noGrp="1"/>
          </p:cNvSpPr>
          <p:nvPr>
            <p:ph type="title"/>
          </p:nvPr>
        </p:nvSpPr>
        <p:spPr>
          <a:xfrm>
            <a:off x="491489" y="159385"/>
            <a:ext cx="10492742" cy="1325563"/>
          </a:xfrm>
          <a:prstGeom prst="rect">
            <a:avLst/>
          </a:prstGeom>
        </p:spPr>
        <p:txBody>
          <a:bodyPr/>
          <a:lstStyle/>
          <a:p>
            <a:r>
              <a:t>Groei in bekwaamheid van één student</a:t>
            </a:r>
          </a:p>
        </p:txBody>
      </p:sp>
      <p:sp>
        <p:nvSpPr>
          <p:cNvPr id="784" name="Tekstvak 46"/>
          <p:cNvSpPr txBox="1"/>
          <p:nvPr/>
        </p:nvSpPr>
        <p:spPr>
          <a:xfrm>
            <a:off x="243839" y="6278880"/>
            <a:ext cx="2960372" cy="47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nSpc>
                <a:spcPts val="2600"/>
              </a:lnSpc>
              <a:spcBef>
                <a:spcPts val="1000"/>
              </a:spcBef>
              <a:defRPr sz="2200"/>
            </a:lvl1pPr>
          </a:lstStyle>
          <a:p>
            <a:pPr marL="0" marR="0" lvl="0" indent="0" algn="l" defTabSz="914400" rtl="0" eaLnBrk="1" fontAlgn="auto" latinLnBrk="0" hangingPunct="0">
              <a:lnSpc>
                <a:spcPts val="2600"/>
              </a:lnSpc>
              <a:spcBef>
                <a:spcPts val="1000"/>
              </a:spcBef>
              <a:spcAft>
                <a:spcPts val="0"/>
              </a:spcAft>
              <a:buClrTx/>
              <a:buSzTx/>
              <a:buFontTx/>
              <a:buNone/>
              <a:tabLst/>
              <a:defRPr/>
            </a:pPr>
            <a:r>
              <a:rPr kumimoji="0" sz="2200" b="0" i="0" u="none" strike="noStrike" kern="0" cap="none" spc="0" normalizeH="0" baseline="0" noProof="0" dirty="0">
                <a:ln>
                  <a:noFill/>
                </a:ln>
                <a:solidFill>
                  <a:srgbClr val="000000"/>
                </a:solidFill>
                <a:effectLst/>
                <a:uLnTx/>
                <a:uFillTx/>
                <a:latin typeface="Calibri"/>
                <a:cs typeface="Calibri"/>
                <a:sym typeface="Calibri"/>
              </a:rPr>
              <a:t>(</a:t>
            </a:r>
            <a:r>
              <a:rPr kumimoji="0" lang="nl-NL" sz="2200" b="0" i="0" u="none" strike="noStrike" kern="0" cap="none" spc="0" normalizeH="0" baseline="0" noProof="0" dirty="0">
                <a:ln>
                  <a:noFill/>
                </a:ln>
                <a:solidFill>
                  <a:srgbClr val="000000"/>
                </a:solidFill>
                <a:effectLst/>
                <a:uLnTx/>
                <a:uFillTx/>
                <a:latin typeface="Calibri"/>
                <a:cs typeface="Calibri"/>
                <a:sym typeface="Calibri"/>
              </a:rPr>
              <a:t>Gebaseerd op </a:t>
            </a:r>
            <a:r>
              <a:rPr kumimoji="0" sz="2200" b="0" i="0" u="none" strike="noStrike" kern="0" cap="none" spc="0" normalizeH="0" baseline="0" noProof="0" dirty="0">
                <a:ln>
                  <a:noFill/>
                </a:ln>
                <a:solidFill>
                  <a:srgbClr val="000000"/>
                </a:solidFill>
                <a:effectLst/>
                <a:uLnTx/>
                <a:uFillTx/>
                <a:latin typeface="Calibri"/>
                <a:cs typeface="Calibri"/>
                <a:sym typeface="Calibri"/>
              </a:rPr>
              <a:t>ten Cate et al, 2010)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1484948"/>
            <a:ext cx="10058400" cy="4692939"/>
          </a:xfrm>
          <a:prstGeom prst="rect">
            <a:avLst/>
          </a:prstGeom>
        </p:spPr>
      </p:pic>
    </p:spTree>
    <p:extLst>
      <p:ext uri="{BB962C8B-B14F-4D97-AF65-F5344CB8AC3E}">
        <p14:creationId xmlns:p14="http://schemas.microsoft.com/office/powerpoint/2010/main" val="21943985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itel 2"/>
          <p:cNvSpPr txBox="1">
            <a:spLocks noGrp="1"/>
          </p:cNvSpPr>
          <p:nvPr>
            <p:ph type="title"/>
          </p:nvPr>
        </p:nvSpPr>
        <p:spPr>
          <a:xfrm>
            <a:off x="491489" y="159385"/>
            <a:ext cx="10492742" cy="1325563"/>
          </a:xfrm>
          <a:prstGeom prst="rect">
            <a:avLst/>
          </a:prstGeom>
        </p:spPr>
        <p:txBody>
          <a:bodyPr/>
          <a:lstStyle/>
          <a:p>
            <a:r>
              <a:t>Groei in bekwaamheid van één student</a:t>
            </a:r>
          </a:p>
        </p:txBody>
      </p:sp>
      <p:sp>
        <p:nvSpPr>
          <p:cNvPr id="784" name="Tekstvak 46"/>
          <p:cNvSpPr txBox="1"/>
          <p:nvPr/>
        </p:nvSpPr>
        <p:spPr>
          <a:xfrm>
            <a:off x="243839" y="6278880"/>
            <a:ext cx="2960372" cy="47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nSpc>
                <a:spcPts val="2600"/>
              </a:lnSpc>
              <a:spcBef>
                <a:spcPts val="1000"/>
              </a:spcBef>
              <a:defRPr sz="2200"/>
            </a:lvl1pPr>
          </a:lstStyle>
          <a:p>
            <a:pPr marL="0" marR="0" lvl="0" indent="0" algn="l" defTabSz="914400" rtl="0" eaLnBrk="1" fontAlgn="auto" latinLnBrk="0" hangingPunct="0">
              <a:lnSpc>
                <a:spcPts val="2600"/>
              </a:lnSpc>
              <a:spcBef>
                <a:spcPts val="1000"/>
              </a:spcBef>
              <a:spcAft>
                <a:spcPts val="0"/>
              </a:spcAft>
              <a:buClrTx/>
              <a:buSzTx/>
              <a:buFontTx/>
              <a:buNone/>
              <a:tabLst/>
              <a:defRPr/>
            </a:pPr>
            <a:r>
              <a:rPr kumimoji="0" sz="2200" b="0" i="0" u="none" strike="noStrike" kern="0" cap="none" spc="0" normalizeH="0" baseline="0" noProof="0" dirty="0">
                <a:ln>
                  <a:noFill/>
                </a:ln>
                <a:solidFill>
                  <a:srgbClr val="000000"/>
                </a:solidFill>
                <a:effectLst/>
                <a:uLnTx/>
                <a:uFillTx/>
                <a:latin typeface="Calibri"/>
                <a:cs typeface="Calibri"/>
                <a:sym typeface="Calibri"/>
              </a:rPr>
              <a:t>(</a:t>
            </a:r>
            <a:r>
              <a:rPr kumimoji="0" lang="nl-NL" sz="2200" b="0" i="0" u="none" strike="noStrike" kern="0" cap="none" spc="0" normalizeH="0" baseline="0" noProof="0" dirty="0">
                <a:ln>
                  <a:noFill/>
                </a:ln>
                <a:solidFill>
                  <a:srgbClr val="000000"/>
                </a:solidFill>
                <a:effectLst/>
                <a:uLnTx/>
                <a:uFillTx/>
                <a:latin typeface="Calibri"/>
                <a:cs typeface="Calibri"/>
                <a:sym typeface="Calibri"/>
              </a:rPr>
              <a:t>Gebaseerd op </a:t>
            </a:r>
            <a:r>
              <a:rPr kumimoji="0" sz="2200" b="0" i="0" u="none" strike="noStrike" kern="0" cap="none" spc="0" normalizeH="0" baseline="0" noProof="0" dirty="0">
                <a:ln>
                  <a:noFill/>
                </a:ln>
                <a:solidFill>
                  <a:srgbClr val="000000"/>
                </a:solidFill>
                <a:effectLst/>
                <a:uLnTx/>
                <a:uFillTx/>
                <a:latin typeface="Calibri"/>
                <a:cs typeface="Calibri"/>
                <a:sym typeface="Calibri"/>
              </a:rPr>
              <a:t>ten Cate et al, 2010)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1484948"/>
            <a:ext cx="10058400" cy="4692939"/>
          </a:xfrm>
          <a:prstGeom prst="rect">
            <a:avLst/>
          </a:prstGeom>
        </p:spPr>
      </p:pic>
    </p:spTree>
    <p:extLst>
      <p:ext uri="{BB962C8B-B14F-4D97-AF65-F5344CB8AC3E}">
        <p14:creationId xmlns:p14="http://schemas.microsoft.com/office/powerpoint/2010/main" val="26420250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itel 2"/>
          <p:cNvSpPr txBox="1">
            <a:spLocks noGrp="1"/>
          </p:cNvSpPr>
          <p:nvPr>
            <p:ph type="title"/>
          </p:nvPr>
        </p:nvSpPr>
        <p:spPr>
          <a:xfrm>
            <a:off x="491489" y="159385"/>
            <a:ext cx="10492742" cy="1325563"/>
          </a:xfrm>
          <a:prstGeom prst="rect">
            <a:avLst/>
          </a:prstGeom>
        </p:spPr>
        <p:txBody>
          <a:bodyPr/>
          <a:lstStyle/>
          <a:p>
            <a:r>
              <a:t>Groei in bekwaamheid van één student</a:t>
            </a:r>
          </a:p>
        </p:txBody>
      </p:sp>
      <p:sp>
        <p:nvSpPr>
          <p:cNvPr id="784" name="Tekstvak 46"/>
          <p:cNvSpPr txBox="1"/>
          <p:nvPr/>
        </p:nvSpPr>
        <p:spPr>
          <a:xfrm>
            <a:off x="243839" y="6278880"/>
            <a:ext cx="2960372" cy="47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nSpc>
                <a:spcPts val="2600"/>
              </a:lnSpc>
              <a:spcBef>
                <a:spcPts val="1000"/>
              </a:spcBef>
              <a:defRPr sz="2200"/>
            </a:lvl1pPr>
          </a:lstStyle>
          <a:p>
            <a:pPr marL="0" marR="0" lvl="0" indent="0" algn="l" defTabSz="914400" rtl="0" eaLnBrk="1" fontAlgn="auto" latinLnBrk="0" hangingPunct="0">
              <a:lnSpc>
                <a:spcPts val="2600"/>
              </a:lnSpc>
              <a:spcBef>
                <a:spcPts val="1000"/>
              </a:spcBef>
              <a:spcAft>
                <a:spcPts val="0"/>
              </a:spcAft>
              <a:buClrTx/>
              <a:buSzTx/>
              <a:buFontTx/>
              <a:buNone/>
              <a:tabLst/>
              <a:defRPr/>
            </a:pPr>
            <a:r>
              <a:rPr kumimoji="0" sz="2200" b="0" i="0" u="none" strike="noStrike" kern="0" cap="none" spc="0" normalizeH="0" baseline="0" noProof="0" dirty="0">
                <a:ln>
                  <a:noFill/>
                </a:ln>
                <a:solidFill>
                  <a:srgbClr val="000000"/>
                </a:solidFill>
                <a:effectLst/>
                <a:uLnTx/>
                <a:uFillTx/>
                <a:latin typeface="Calibri"/>
                <a:cs typeface="Calibri"/>
                <a:sym typeface="Calibri"/>
              </a:rPr>
              <a:t>(</a:t>
            </a:r>
            <a:r>
              <a:rPr kumimoji="0" lang="nl-NL" sz="2200" b="0" i="0" u="none" strike="noStrike" kern="0" cap="none" spc="0" normalizeH="0" baseline="0" noProof="0" dirty="0">
                <a:ln>
                  <a:noFill/>
                </a:ln>
                <a:solidFill>
                  <a:srgbClr val="000000"/>
                </a:solidFill>
                <a:effectLst/>
                <a:uLnTx/>
                <a:uFillTx/>
                <a:latin typeface="Calibri"/>
                <a:cs typeface="Calibri"/>
                <a:sym typeface="Calibri"/>
              </a:rPr>
              <a:t>Gebaseerd op </a:t>
            </a:r>
            <a:r>
              <a:rPr kumimoji="0" sz="2200" b="0" i="0" u="none" strike="noStrike" kern="0" cap="none" spc="0" normalizeH="0" baseline="0" noProof="0" dirty="0">
                <a:ln>
                  <a:noFill/>
                </a:ln>
                <a:solidFill>
                  <a:srgbClr val="000000"/>
                </a:solidFill>
                <a:effectLst/>
                <a:uLnTx/>
                <a:uFillTx/>
                <a:latin typeface="Calibri"/>
                <a:cs typeface="Calibri"/>
                <a:sym typeface="Calibri"/>
              </a:rPr>
              <a:t>ten Cate et al, 2010)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1484948"/>
            <a:ext cx="10058400" cy="4692939"/>
          </a:xfrm>
          <a:prstGeom prst="rect">
            <a:avLst/>
          </a:prstGeom>
        </p:spPr>
      </p:pic>
    </p:spTree>
    <p:extLst>
      <p:ext uri="{BB962C8B-B14F-4D97-AF65-F5344CB8AC3E}">
        <p14:creationId xmlns:p14="http://schemas.microsoft.com/office/powerpoint/2010/main" val="36678524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itel 2"/>
          <p:cNvSpPr txBox="1">
            <a:spLocks noGrp="1"/>
          </p:cNvSpPr>
          <p:nvPr>
            <p:ph type="title"/>
          </p:nvPr>
        </p:nvSpPr>
        <p:spPr>
          <a:xfrm>
            <a:off x="491489" y="159385"/>
            <a:ext cx="10492742" cy="1325563"/>
          </a:xfrm>
          <a:prstGeom prst="rect">
            <a:avLst/>
          </a:prstGeom>
        </p:spPr>
        <p:txBody>
          <a:bodyPr/>
          <a:lstStyle/>
          <a:p>
            <a:r>
              <a:t>Groei in bekwaamheid van één student</a:t>
            </a:r>
          </a:p>
        </p:txBody>
      </p:sp>
      <p:sp>
        <p:nvSpPr>
          <p:cNvPr id="784" name="Tekstvak 46"/>
          <p:cNvSpPr txBox="1"/>
          <p:nvPr/>
        </p:nvSpPr>
        <p:spPr>
          <a:xfrm>
            <a:off x="243839" y="6278880"/>
            <a:ext cx="2960372" cy="47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0000" lnSpcReduction="20000"/>
          </a:bodyPr>
          <a:lstStyle>
            <a:lvl1pPr>
              <a:lnSpc>
                <a:spcPts val="2600"/>
              </a:lnSpc>
              <a:spcBef>
                <a:spcPts val="1000"/>
              </a:spcBef>
              <a:defRPr sz="2200"/>
            </a:lvl1pPr>
          </a:lstStyle>
          <a:p>
            <a:pPr marL="0" marR="0" lvl="0" indent="0" algn="l" defTabSz="914400" rtl="0" eaLnBrk="1" fontAlgn="auto" latinLnBrk="0" hangingPunct="0">
              <a:lnSpc>
                <a:spcPts val="2600"/>
              </a:lnSpc>
              <a:spcBef>
                <a:spcPts val="1000"/>
              </a:spcBef>
              <a:spcAft>
                <a:spcPts val="0"/>
              </a:spcAft>
              <a:buClrTx/>
              <a:buSzTx/>
              <a:buFontTx/>
              <a:buNone/>
              <a:tabLst/>
              <a:defRPr/>
            </a:pPr>
            <a:r>
              <a:rPr kumimoji="0" sz="2200" b="0" i="0" u="none" strike="noStrike" kern="0" cap="none" spc="0" normalizeH="0" baseline="0" noProof="0" dirty="0">
                <a:ln>
                  <a:noFill/>
                </a:ln>
                <a:solidFill>
                  <a:srgbClr val="000000"/>
                </a:solidFill>
                <a:effectLst/>
                <a:uLnTx/>
                <a:uFillTx/>
                <a:latin typeface="Calibri"/>
                <a:cs typeface="Calibri"/>
                <a:sym typeface="Calibri"/>
              </a:rPr>
              <a:t>(</a:t>
            </a:r>
            <a:r>
              <a:rPr kumimoji="0" lang="nl-NL" sz="2200" b="0" i="0" u="none" strike="noStrike" kern="0" cap="none" spc="0" normalizeH="0" baseline="0" noProof="0" dirty="0">
                <a:ln>
                  <a:noFill/>
                </a:ln>
                <a:solidFill>
                  <a:srgbClr val="000000"/>
                </a:solidFill>
                <a:effectLst/>
                <a:uLnTx/>
                <a:uFillTx/>
                <a:latin typeface="Calibri"/>
                <a:cs typeface="Calibri"/>
                <a:sym typeface="Calibri"/>
              </a:rPr>
              <a:t>Gebaseerd op </a:t>
            </a:r>
            <a:r>
              <a:rPr kumimoji="0" sz="2200" b="0" i="0" u="none" strike="noStrike" kern="0" cap="none" spc="0" normalizeH="0" baseline="0" noProof="0" dirty="0">
                <a:ln>
                  <a:noFill/>
                </a:ln>
                <a:solidFill>
                  <a:srgbClr val="000000"/>
                </a:solidFill>
                <a:effectLst/>
                <a:uLnTx/>
                <a:uFillTx/>
                <a:latin typeface="Calibri"/>
                <a:cs typeface="Calibri"/>
                <a:sym typeface="Calibri"/>
              </a:rPr>
              <a:t>ten Cate et al, 2010)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1484948"/>
            <a:ext cx="10058400" cy="4692939"/>
          </a:xfrm>
          <a:prstGeom prst="rect">
            <a:avLst/>
          </a:prstGeom>
        </p:spPr>
      </p:pic>
    </p:spTree>
    <p:extLst>
      <p:ext uri="{BB962C8B-B14F-4D97-AF65-F5344CB8AC3E}">
        <p14:creationId xmlns:p14="http://schemas.microsoft.com/office/powerpoint/2010/main" val="99815829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whiteboard&#10;&#10;Automatisch gegenereerde beschrijving">
            <a:extLst>
              <a:ext uri="{FF2B5EF4-FFF2-40B4-BE49-F238E27FC236}">
                <a16:creationId xmlns:a16="http://schemas.microsoft.com/office/drawing/2014/main" id="{8602BECD-FEEB-49B5-A7D3-2A0C617E3D95}"/>
              </a:ext>
            </a:extLst>
          </p:cNvPr>
          <p:cNvPicPr>
            <a:picLocks noChangeAspect="1"/>
          </p:cNvPicPr>
          <p:nvPr/>
        </p:nvPicPr>
        <p:blipFill rotWithShape="1">
          <a:blip r:embed="rId3"/>
          <a:srcRect l="-373" t="-34389" r="76939" b="28903"/>
          <a:stretch/>
        </p:blipFill>
        <p:spPr>
          <a:xfrm>
            <a:off x="3931424" y="-2102750"/>
            <a:ext cx="5775099" cy="8963744"/>
          </a:xfrm>
          <a:prstGeom prst="rect">
            <a:avLst/>
          </a:prstGeom>
        </p:spPr>
      </p:pic>
      <p:sp>
        <p:nvSpPr>
          <p:cNvPr id="2" name="Titel 1">
            <a:extLst>
              <a:ext uri="{FF2B5EF4-FFF2-40B4-BE49-F238E27FC236}">
                <a16:creationId xmlns:a16="http://schemas.microsoft.com/office/drawing/2014/main" id="{4354FE5F-AD13-40C1-9DB4-3A00FD019778}"/>
              </a:ext>
            </a:extLst>
          </p:cNvPr>
          <p:cNvSpPr>
            <a:spLocks noGrp="1"/>
          </p:cNvSpPr>
          <p:nvPr>
            <p:ph type="title"/>
          </p:nvPr>
        </p:nvSpPr>
        <p:spPr>
          <a:xfrm>
            <a:off x="491490" y="159385"/>
            <a:ext cx="10492740" cy="1325563"/>
          </a:xfrm>
        </p:spPr>
        <p:txBody>
          <a:bodyPr anchor="b">
            <a:normAutofit/>
          </a:bodyPr>
          <a:lstStyle/>
          <a:p>
            <a:r>
              <a:rPr lang="nl-NL"/>
              <a:t>Programma</a:t>
            </a:r>
          </a:p>
        </p:txBody>
      </p:sp>
      <p:sp>
        <p:nvSpPr>
          <p:cNvPr id="7" name="Ondertitel 5">
            <a:extLst>
              <a:ext uri="{FF2B5EF4-FFF2-40B4-BE49-F238E27FC236}">
                <a16:creationId xmlns:a16="http://schemas.microsoft.com/office/drawing/2014/main" id="{85ACC701-DC6F-46DB-B62D-EC3D413B0C51}"/>
              </a:ext>
            </a:extLst>
          </p:cNvPr>
          <p:cNvSpPr>
            <a:spLocks noGrp="1"/>
          </p:cNvSpPr>
          <p:nvPr>
            <p:ph idx="1"/>
          </p:nvPr>
        </p:nvSpPr>
        <p:spPr>
          <a:xfrm>
            <a:off x="868680" y="1600200"/>
            <a:ext cx="4693920" cy="5168900"/>
          </a:xfrm>
        </p:spPr>
        <p:txBody>
          <a:bodyPr vert="horz" lIns="91440" tIns="45720" rIns="91440" bIns="45720" rtlCol="0" anchor="t">
            <a:normAutofit/>
          </a:bodyPr>
          <a:lstStyle/>
          <a:p>
            <a:pPr marL="457200" indent="-457200">
              <a:buAutoNum type="arabicPeriod"/>
            </a:pPr>
            <a:r>
              <a:rPr lang="nl-NL"/>
              <a:t>Opening en welkom</a:t>
            </a:r>
          </a:p>
          <a:p>
            <a:pPr marL="457200" indent="-457200">
              <a:buAutoNum type="arabicPeriod"/>
            </a:pPr>
            <a:r>
              <a:rPr lang="nl-NL" err="1"/>
              <a:t>EPA’s</a:t>
            </a:r>
            <a:r>
              <a:rPr lang="nl-NL"/>
              <a:t> in de praktijk</a:t>
            </a:r>
            <a:endParaRPr lang="nl-NL">
              <a:cs typeface="Calibri"/>
            </a:endParaRPr>
          </a:p>
          <a:p>
            <a:pPr marL="457200" indent="-457200">
              <a:buAutoNum type="arabicPeriod"/>
            </a:pPr>
            <a:r>
              <a:rPr lang="nl-NL"/>
              <a:t>Toetsen in de praktijk </a:t>
            </a:r>
            <a:endParaRPr lang="nl-NL">
              <a:cs typeface="Calibri"/>
            </a:endParaRPr>
          </a:p>
          <a:p>
            <a:pPr marL="457200" indent="-457200">
              <a:buAutoNum type="arabicPeriod"/>
            </a:pPr>
            <a:r>
              <a:rPr lang="nl-NL"/>
              <a:t>Hoe werkt dit in jouw praktijk?</a:t>
            </a:r>
            <a:endParaRPr lang="nl-NL">
              <a:cs typeface="Calibri"/>
            </a:endParaRPr>
          </a:p>
          <a:p>
            <a:pPr marL="457200" indent="-457200">
              <a:buAutoNum type="arabicPeriod"/>
            </a:pPr>
            <a:r>
              <a:rPr lang="nl-NL"/>
              <a:t>Terugkoppeling en afsluiting</a:t>
            </a:r>
            <a:endParaRPr lang="nl-NL">
              <a:cs typeface="Calibri"/>
            </a:endParaRPr>
          </a:p>
        </p:txBody>
      </p:sp>
      <p:sp>
        <p:nvSpPr>
          <p:cNvPr id="4" name="Tekstvak 3">
            <a:extLst>
              <a:ext uri="{FF2B5EF4-FFF2-40B4-BE49-F238E27FC236}">
                <a16:creationId xmlns:a16="http://schemas.microsoft.com/office/drawing/2014/main" id="{228CDE4F-4FF6-4307-9BB6-5D54C88C9BA3}"/>
              </a:ext>
            </a:extLst>
          </p:cNvPr>
          <p:cNvSpPr txBox="1"/>
          <p:nvPr/>
        </p:nvSpPr>
        <p:spPr>
          <a:xfrm>
            <a:off x="9703393" y="3174822"/>
            <a:ext cx="1664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latin typeface="Trebuchet MS"/>
              </a:rPr>
              <a:t>CANMEDS en Kennis Vaardigheden en Gedrag</a:t>
            </a:r>
            <a:endParaRPr lang="nl-NL" sz="1600" b="1">
              <a:latin typeface="Trebuchet MS"/>
              <a:cs typeface="Calibri"/>
            </a:endParaRPr>
          </a:p>
        </p:txBody>
      </p:sp>
      <p:sp>
        <p:nvSpPr>
          <p:cNvPr id="6" name="Tekstvak 5">
            <a:extLst>
              <a:ext uri="{FF2B5EF4-FFF2-40B4-BE49-F238E27FC236}">
                <a16:creationId xmlns:a16="http://schemas.microsoft.com/office/drawing/2014/main" id="{3B45249B-5717-4A6F-9D79-2753176C0821}"/>
              </a:ext>
            </a:extLst>
          </p:cNvPr>
          <p:cNvSpPr txBox="1"/>
          <p:nvPr/>
        </p:nvSpPr>
        <p:spPr>
          <a:xfrm>
            <a:off x="9710471" y="2421089"/>
            <a:ext cx="798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latin typeface="Trebuchet MS"/>
              </a:rPr>
              <a:t>EPA</a:t>
            </a:r>
            <a:endParaRPr lang="nl-NL" sz="2400" b="1">
              <a:latin typeface="Trebuchet MS"/>
              <a:cs typeface="Calibri"/>
            </a:endParaRPr>
          </a:p>
        </p:txBody>
      </p:sp>
      <p:sp>
        <p:nvSpPr>
          <p:cNvPr id="8" name="Tekstvak 7">
            <a:extLst>
              <a:ext uri="{FF2B5EF4-FFF2-40B4-BE49-F238E27FC236}">
                <a16:creationId xmlns:a16="http://schemas.microsoft.com/office/drawing/2014/main" id="{8DC6A0C0-C3AA-4A8C-B880-2941F8168F82}"/>
              </a:ext>
            </a:extLst>
          </p:cNvPr>
          <p:cNvSpPr txBox="1"/>
          <p:nvPr/>
        </p:nvSpPr>
        <p:spPr>
          <a:xfrm>
            <a:off x="9708829" y="45215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Supervisieniveaus</a:t>
            </a:r>
          </a:p>
        </p:txBody>
      </p:sp>
      <p:sp>
        <p:nvSpPr>
          <p:cNvPr id="9" name="Tekstvak 8">
            <a:extLst>
              <a:ext uri="{FF2B5EF4-FFF2-40B4-BE49-F238E27FC236}">
                <a16:creationId xmlns:a16="http://schemas.microsoft.com/office/drawing/2014/main" id="{7475C386-06A3-483A-8057-9182B4B16AC7}"/>
              </a:ext>
            </a:extLst>
          </p:cNvPr>
          <p:cNvSpPr txBox="1"/>
          <p:nvPr/>
        </p:nvSpPr>
        <p:spPr>
          <a:xfrm>
            <a:off x="7627883" y="622212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Toetsinstrumenten</a:t>
            </a:r>
          </a:p>
        </p:txBody>
      </p:sp>
    </p:spTree>
    <p:extLst>
      <p:ext uri="{BB962C8B-B14F-4D97-AF65-F5344CB8AC3E}">
        <p14:creationId xmlns:p14="http://schemas.microsoft.com/office/powerpoint/2010/main" val="3387161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whiteboard&#10;&#10;Automatisch gegenereerde beschrijving">
            <a:extLst>
              <a:ext uri="{FF2B5EF4-FFF2-40B4-BE49-F238E27FC236}">
                <a16:creationId xmlns:a16="http://schemas.microsoft.com/office/drawing/2014/main" id="{8602BECD-FEEB-49B5-A7D3-2A0C617E3D95}"/>
              </a:ext>
            </a:extLst>
          </p:cNvPr>
          <p:cNvPicPr>
            <a:picLocks noChangeAspect="1"/>
          </p:cNvPicPr>
          <p:nvPr/>
        </p:nvPicPr>
        <p:blipFill rotWithShape="1">
          <a:blip r:embed="rId3"/>
          <a:srcRect l="-373" t="-34389" r="76939" b="28903"/>
          <a:stretch/>
        </p:blipFill>
        <p:spPr>
          <a:xfrm>
            <a:off x="3931424" y="-2102750"/>
            <a:ext cx="5775099" cy="8963744"/>
          </a:xfrm>
          <a:prstGeom prst="rect">
            <a:avLst/>
          </a:prstGeom>
        </p:spPr>
      </p:pic>
      <p:sp>
        <p:nvSpPr>
          <p:cNvPr id="2" name="Titel 1">
            <a:extLst>
              <a:ext uri="{FF2B5EF4-FFF2-40B4-BE49-F238E27FC236}">
                <a16:creationId xmlns:a16="http://schemas.microsoft.com/office/drawing/2014/main" id="{4354FE5F-AD13-40C1-9DB4-3A00FD019778}"/>
              </a:ext>
            </a:extLst>
          </p:cNvPr>
          <p:cNvSpPr>
            <a:spLocks noGrp="1"/>
          </p:cNvSpPr>
          <p:nvPr>
            <p:ph type="title"/>
          </p:nvPr>
        </p:nvSpPr>
        <p:spPr>
          <a:xfrm>
            <a:off x="491490" y="159385"/>
            <a:ext cx="10492740" cy="1325563"/>
          </a:xfrm>
        </p:spPr>
        <p:txBody>
          <a:bodyPr anchor="b">
            <a:normAutofit/>
          </a:bodyPr>
          <a:lstStyle/>
          <a:p>
            <a:r>
              <a:rPr lang="nl-NL"/>
              <a:t>Hoe ziet een EPA beschrijving eruit?</a:t>
            </a:r>
          </a:p>
        </p:txBody>
      </p:sp>
      <p:sp>
        <p:nvSpPr>
          <p:cNvPr id="4" name="Tekstvak 3">
            <a:extLst>
              <a:ext uri="{FF2B5EF4-FFF2-40B4-BE49-F238E27FC236}">
                <a16:creationId xmlns:a16="http://schemas.microsoft.com/office/drawing/2014/main" id="{228CDE4F-4FF6-4307-9BB6-5D54C88C9BA3}"/>
              </a:ext>
            </a:extLst>
          </p:cNvPr>
          <p:cNvSpPr txBox="1"/>
          <p:nvPr/>
        </p:nvSpPr>
        <p:spPr>
          <a:xfrm>
            <a:off x="9703393" y="3174822"/>
            <a:ext cx="1664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latin typeface="Trebuchet MS"/>
              </a:rPr>
              <a:t>CANMEDS en Kennis Vaardigheden en Gedrag</a:t>
            </a:r>
            <a:endParaRPr lang="nl-NL" sz="1600" b="1">
              <a:latin typeface="Trebuchet MS"/>
              <a:cs typeface="Calibri"/>
            </a:endParaRPr>
          </a:p>
        </p:txBody>
      </p:sp>
      <p:sp>
        <p:nvSpPr>
          <p:cNvPr id="6" name="Tekstvak 5">
            <a:extLst>
              <a:ext uri="{FF2B5EF4-FFF2-40B4-BE49-F238E27FC236}">
                <a16:creationId xmlns:a16="http://schemas.microsoft.com/office/drawing/2014/main" id="{3B45249B-5717-4A6F-9D79-2753176C0821}"/>
              </a:ext>
            </a:extLst>
          </p:cNvPr>
          <p:cNvSpPr txBox="1"/>
          <p:nvPr/>
        </p:nvSpPr>
        <p:spPr>
          <a:xfrm>
            <a:off x="9710471" y="2421089"/>
            <a:ext cx="798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latin typeface="Trebuchet MS"/>
              </a:rPr>
              <a:t>EPA</a:t>
            </a:r>
            <a:endParaRPr lang="nl-NL" sz="2400" b="1">
              <a:latin typeface="Trebuchet MS"/>
              <a:cs typeface="Calibri"/>
            </a:endParaRPr>
          </a:p>
        </p:txBody>
      </p:sp>
      <p:sp>
        <p:nvSpPr>
          <p:cNvPr id="8" name="Tekstvak 7">
            <a:extLst>
              <a:ext uri="{FF2B5EF4-FFF2-40B4-BE49-F238E27FC236}">
                <a16:creationId xmlns:a16="http://schemas.microsoft.com/office/drawing/2014/main" id="{8DC6A0C0-C3AA-4A8C-B880-2941F8168F82}"/>
              </a:ext>
            </a:extLst>
          </p:cNvPr>
          <p:cNvSpPr txBox="1"/>
          <p:nvPr/>
        </p:nvSpPr>
        <p:spPr>
          <a:xfrm>
            <a:off x="9708829" y="45215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Supervisieniveaus</a:t>
            </a:r>
          </a:p>
        </p:txBody>
      </p:sp>
      <p:sp>
        <p:nvSpPr>
          <p:cNvPr id="9" name="Tekstvak 8">
            <a:extLst>
              <a:ext uri="{FF2B5EF4-FFF2-40B4-BE49-F238E27FC236}">
                <a16:creationId xmlns:a16="http://schemas.microsoft.com/office/drawing/2014/main" id="{7475C386-06A3-483A-8057-9182B4B16AC7}"/>
              </a:ext>
            </a:extLst>
          </p:cNvPr>
          <p:cNvSpPr txBox="1"/>
          <p:nvPr/>
        </p:nvSpPr>
        <p:spPr>
          <a:xfrm>
            <a:off x="7627883" y="622212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Toetsinstrumenten</a:t>
            </a:r>
          </a:p>
        </p:txBody>
      </p:sp>
    </p:spTree>
    <p:extLst>
      <p:ext uri="{BB962C8B-B14F-4D97-AF65-F5344CB8AC3E}">
        <p14:creationId xmlns:p14="http://schemas.microsoft.com/office/powerpoint/2010/main" val="313304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432FAC6-3DC6-DA47-B889-77F9D3F053A1}"/>
              </a:ext>
            </a:extLst>
          </p:cNvPr>
          <p:cNvSpPr>
            <a:spLocks noGrp="1"/>
          </p:cNvSpPr>
          <p:nvPr>
            <p:ph type="body" sz="quarter" idx="12"/>
          </p:nvPr>
        </p:nvSpPr>
        <p:spPr>
          <a:xfrm>
            <a:off x="576000" y="692696"/>
            <a:ext cx="11040533" cy="5607303"/>
          </a:xfrm>
          <a:solidFill>
            <a:schemeClr val="accent1">
              <a:alpha val="89000"/>
            </a:schemeClr>
          </a:solidFill>
        </p:spPr>
        <p:txBody>
          <a:bodyPr wrap="square" lIns="1440000" tIns="1080000" rIns="1080000" bIns="1080000" anchor="ctr" anchorCtr="0">
            <a:noAutofit/>
          </a:bodyPr>
          <a:lstStyle/>
          <a:p>
            <a:pPr marL="0" indent="0" algn="ctr">
              <a:lnSpc>
                <a:spcPct val="150000"/>
              </a:lnSpc>
              <a:buNone/>
            </a:pPr>
            <a:r>
              <a:rPr lang="nl-NL" sz="3200" b="1" dirty="0">
                <a:solidFill>
                  <a:schemeClr val="bg1"/>
                </a:solidFill>
              </a:rPr>
              <a:t>Kun je betrouwbaar </a:t>
            </a:r>
          </a:p>
          <a:p>
            <a:pPr marL="0" indent="0" algn="ctr">
              <a:lnSpc>
                <a:spcPct val="150000"/>
              </a:lnSpc>
              <a:buNone/>
            </a:pPr>
            <a:r>
              <a:rPr lang="nl-NL" sz="3200" b="1" dirty="0">
                <a:solidFill>
                  <a:schemeClr val="bg1"/>
                </a:solidFill>
              </a:rPr>
              <a:t>toetsen </a:t>
            </a:r>
          </a:p>
          <a:p>
            <a:pPr marL="0" indent="0" algn="ctr">
              <a:lnSpc>
                <a:spcPct val="150000"/>
              </a:lnSpc>
              <a:buNone/>
            </a:pPr>
            <a:r>
              <a:rPr lang="nl-NL" sz="3200" b="1" dirty="0">
                <a:solidFill>
                  <a:schemeClr val="bg1"/>
                </a:solidFill>
              </a:rPr>
              <a:t>op de werkplek?</a:t>
            </a:r>
          </a:p>
        </p:txBody>
      </p:sp>
    </p:spTree>
    <p:extLst>
      <p:ext uri="{BB962C8B-B14F-4D97-AF65-F5344CB8AC3E}">
        <p14:creationId xmlns:p14="http://schemas.microsoft.com/office/powerpoint/2010/main" val="432959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47E08-AC8A-4212-B084-FF5199FB434D}"/>
              </a:ext>
            </a:extLst>
          </p:cNvPr>
          <p:cNvSpPr>
            <a:spLocks noGrp="1"/>
          </p:cNvSpPr>
          <p:nvPr>
            <p:ph type="title"/>
          </p:nvPr>
        </p:nvSpPr>
        <p:spPr/>
        <p:txBody>
          <a:bodyPr/>
          <a:lstStyle/>
          <a:p>
            <a:r>
              <a:rPr lang="nl-NL" sz="4400" dirty="0"/>
              <a:t>Een betrouwbare toets</a:t>
            </a:r>
            <a:endParaRPr lang="nl-NL" dirty="0"/>
          </a:p>
        </p:txBody>
      </p:sp>
      <p:sp>
        <p:nvSpPr>
          <p:cNvPr id="3" name="Tijdelijke aanduiding voor inhoud 2">
            <a:extLst>
              <a:ext uri="{FF2B5EF4-FFF2-40B4-BE49-F238E27FC236}">
                <a16:creationId xmlns:a16="http://schemas.microsoft.com/office/drawing/2014/main" id="{A0D66596-85AB-49A5-8267-7CFA75631624}"/>
              </a:ext>
            </a:extLst>
          </p:cNvPr>
          <p:cNvSpPr>
            <a:spLocks noGrp="1"/>
          </p:cNvSpPr>
          <p:nvPr>
            <p:ph idx="1"/>
          </p:nvPr>
        </p:nvSpPr>
        <p:spPr/>
        <p:txBody>
          <a:bodyPr/>
          <a:lstStyle/>
          <a:p>
            <a:pPr marL="342900" indent="-342900">
              <a:lnSpc>
                <a:spcPct val="200000"/>
              </a:lnSpc>
              <a:buFont typeface="+mj-lt"/>
              <a:buAutoNum type="arabicPeriod"/>
            </a:pPr>
            <a:r>
              <a:rPr lang="nl-NL" sz="2800" dirty="0"/>
              <a:t>Gestandaardiseerd – gelijk voor alle kandidaten</a:t>
            </a:r>
          </a:p>
          <a:p>
            <a:pPr marL="342900" indent="-342900">
              <a:lnSpc>
                <a:spcPct val="200000"/>
              </a:lnSpc>
              <a:buFont typeface="+mj-lt"/>
              <a:buAutoNum type="arabicPeriod"/>
            </a:pPr>
            <a:r>
              <a:rPr lang="nl-NL" sz="2800" dirty="0"/>
              <a:t>Maakt onderscheid tussen individuen</a:t>
            </a:r>
          </a:p>
          <a:p>
            <a:pPr marL="342900" indent="-342900">
              <a:lnSpc>
                <a:spcPct val="200000"/>
              </a:lnSpc>
              <a:buFont typeface="+mj-lt"/>
              <a:buAutoNum type="arabicPeriod"/>
            </a:pPr>
            <a:r>
              <a:rPr lang="nl-NL" sz="2800" dirty="0"/>
              <a:t>Geeft vergelijkbare scores bij herhaling</a:t>
            </a:r>
          </a:p>
          <a:p>
            <a:pPr>
              <a:lnSpc>
                <a:spcPct val="200000"/>
              </a:lnSpc>
            </a:pPr>
            <a:endParaRPr lang="nl-NL" sz="3600" dirty="0"/>
          </a:p>
          <a:p>
            <a:endParaRPr lang="nl-NL" dirty="0"/>
          </a:p>
        </p:txBody>
      </p:sp>
      <p:grpSp>
        <p:nvGrpSpPr>
          <p:cNvPr id="4" name="Groeperen 23">
            <a:extLst>
              <a:ext uri="{FF2B5EF4-FFF2-40B4-BE49-F238E27FC236}">
                <a16:creationId xmlns:a16="http://schemas.microsoft.com/office/drawing/2014/main" id="{FBD223DA-EBF7-48D7-8FF4-A2C0C83D61DC}"/>
              </a:ext>
            </a:extLst>
          </p:cNvPr>
          <p:cNvGrpSpPr/>
          <p:nvPr/>
        </p:nvGrpSpPr>
        <p:grpSpPr>
          <a:xfrm>
            <a:off x="4713790" y="5254393"/>
            <a:ext cx="2547308" cy="973336"/>
            <a:chOff x="3483863" y="4828382"/>
            <a:chExt cx="2547308" cy="1297781"/>
          </a:xfrm>
        </p:grpSpPr>
        <p:cxnSp>
          <p:nvCxnSpPr>
            <p:cNvPr id="5" name="Rechte verbindingslijn met pijl 4">
              <a:extLst>
                <a:ext uri="{FF2B5EF4-FFF2-40B4-BE49-F238E27FC236}">
                  <a16:creationId xmlns:a16="http://schemas.microsoft.com/office/drawing/2014/main" id="{26C37156-79AE-4365-9E41-4F1B167C706E}"/>
                </a:ext>
              </a:extLst>
            </p:cNvPr>
            <p:cNvCxnSpPr/>
            <p:nvPr/>
          </p:nvCxnSpPr>
          <p:spPr>
            <a:xfrm flipV="1">
              <a:off x="4061568" y="4828382"/>
              <a:ext cx="10947" cy="8211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Alternatief proces 17">
              <a:extLst>
                <a:ext uri="{FF2B5EF4-FFF2-40B4-BE49-F238E27FC236}">
                  <a16:creationId xmlns:a16="http://schemas.microsoft.com/office/drawing/2014/main" id="{FE5221BB-F774-4F07-BA67-7E4D1545B4BD}"/>
                </a:ext>
              </a:extLst>
            </p:cNvPr>
            <p:cNvSpPr/>
            <p:nvPr/>
          </p:nvSpPr>
          <p:spPr>
            <a:xfrm>
              <a:off x="4696528" y="5649536"/>
              <a:ext cx="1334643" cy="476627"/>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nl-NL" dirty="0">
                  <a:solidFill>
                    <a:srgbClr val="000000"/>
                  </a:solidFill>
                  <a:latin typeface="Segoe UI" panose="020B0502040204020203" pitchFamily="34" charset="0"/>
                  <a:ea typeface="Segoe UI" panose="020B0502040204020203" pitchFamily="34" charset="0"/>
                  <a:cs typeface="Segoe UI" panose="020B0502040204020203" pitchFamily="34" charset="0"/>
                </a:rPr>
                <a:t>MARGREET</a:t>
              </a:r>
            </a:p>
          </p:txBody>
        </p:sp>
        <p:cxnSp>
          <p:nvCxnSpPr>
            <p:cNvPr id="7" name="Rechte verbindingslijn met pijl 6">
              <a:extLst>
                <a:ext uri="{FF2B5EF4-FFF2-40B4-BE49-F238E27FC236}">
                  <a16:creationId xmlns:a16="http://schemas.microsoft.com/office/drawing/2014/main" id="{7F14AACB-B32E-42EA-9D03-50DA47968E14}"/>
                </a:ext>
              </a:extLst>
            </p:cNvPr>
            <p:cNvCxnSpPr/>
            <p:nvPr/>
          </p:nvCxnSpPr>
          <p:spPr>
            <a:xfrm flipV="1">
              <a:off x="5039371" y="4828382"/>
              <a:ext cx="10947" cy="8211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Alternatief proces 19">
              <a:extLst>
                <a:ext uri="{FF2B5EF4-FFF2-40B4-BE49-F238E27FC236}">
                  <a16:creationId xmlns:a16="http://schemas.microsoft.com/office/drawing/2014/main" id="{F0430839-4D65-49A3-BE45-5AF1176CA060}"/>
                </a:ext>
              </a:extLst>
            </p:cNvPr>
            <p:cNvSpPr/>
            <p:nvPr/>
          </p:nvSpPr>
          <p:spPr>
            <a:xfrm>
              <a:off x="3483863" y="5649536"/>
              <a:ext cx="960871" cy="476627"/>
            </a:xfrm>
            <a:prstGeom prst="flowChartAlternate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nl-NL" dirty="0">
                  <a:solidFill>
                    <a:srgbClr val="000000"/>
                  </a:solidFill>
                  <a:latin typeface="Segoe UI" panose="020B0502040204020203" pitchFamily="34" charset="0"/>
                  <a:ea typeface="Segoe UI" panose="020B0502040204020203" pitchFamily="34" charset="0"/>
                  <a:cs typeface="Segoe UI" panose="020B0502040204020203" pitchFamily="34" charset="0"/>
                </a:rPr>
                <a:t>JOHN</a:t>
              </a:r>
            </a:p>
          </p:txBody>
        </p:sp>
      </p:grpSp>
      <p:grpSp>
        <p:nvGrpSpPr>
          <p:cNvPr id="9" name="Groeperen 24">
            <a:extLst>
              <a:ext uri="{FF2B5EF4-FFF2-40B4-BE49-F238E27FC236}">
                <a16:creationId xmlns:a16="http://schemas.microsoft.com/office/drawing/2014/main" id="{63EAE10B-D424-4892-BCB3-59CDE08B0727}"/>
              </a:ext>
            </a:extLst>
          </p:cNvPr>
          <p:cNvGrpSpPr/>
          <p:nvPr/>
        </p:nvGrpSpPr>
        <p:grpSpPr>
          <a:xfrm>
            <a:off x="1494195" y="4643016"/>
            <a:ext cx="8864520" cy="845610"/>
            <a:chOff x="142319" y="4007226"/>
            <a:chExt cx="8864520" cy="1127480"/>
          </a:xfrm>
        </p:grpSpPr>
        <p:cxnSp>
          <p:nvCxnSpPr>
            <p:cNvPr id="10" name="Rechte verbindingslijn met pijl 9">
              <a:extLst>
                <a:ext uri="{FF2B5EF4-FFF2-40B4-BE49-F238E27FC236}">
                  <a16:creationId xmlns:a16="http://schemas.microsoft.com/office/drawing/2014/main" id="{C2C08A8A-D3C4-4554-A30B-F37F9A06C14D}"/>
                </a:ext>
              </a:extLst>
            </p:cNvPr>
            <p:cNvCxnSpPr/>
            <p:nvPr/>
          </p:nvCxnSpPr>
          <p:spPr>
            <a:xfrm>
              <a:off x="1138553" y="4828382"/>
              <a:ext cx="6222366" cy="1"/>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1" name="Alternatief proces 7">
              <a:extLst>
                <a:ext uri="{FF2B5EF4-FFF2-40B4-BE49-F238E27FC236}">
                  <a16:creationId xmlns:a16="http://schemas.microsoft.com/office/drawing/2014/main" id="{1D9D1FA8-403D-4132-AA42-869135921114}"/>
                </a:ext>
              </a:extLst>
            </p:cNvPr>
            <p:cNvSpPr/>
            <p:nvPr/>
          </p:nvSpPr>
          <p:spPr>
            <a:xfrm>
              <a:off x="142319" y="4522058"/>
              <a:ext cx="1056719" cy="612648"/>
            </a:xfrm>
            <a:prstGeom prst="flowChartAlternate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dirty="0">
                  <a:solidFill>
                    <a:srgbClr val="000000"/>
                  </a:solidFill>
                  <a:latin typeface="Segoe UI" panose="020B0502040204020203" pitchFamily="34" charset="0"/>
                  <a:ea typeface="Segoe UI" panose="020B0502040204020203" pitchFamily="34" charset="0"/>
                  <a:cs typeface="Segoe UI" panose="020B0502040204020203" pitchFamily="34" charset="0"/>
                </a:rPr>
                <a:t>Slecht</a:t>
              </a:r>
            </a:p>
          </p:txBody>
        </p:sp>
        <p:sp>
          <p:nvSpPr>
            <p:cNvPr id="12" name="Alternatief proces 8">
              <a:extLst>
                <a:ext uri="{FF2B5EF4-FFF2-40B4-BE49-F238E27FC236}">
                  <a16:creationId xmlns:a16="http://schemas.microsoft.com/office/drawing/2014/main" id="{0520B891-AFD4-4531-8690-61F93D9301C7}"/>
                </a:ext>
              </a:extLst>
            </p:cNvPr>
            <p:cNvSpPr/>
            <p:nvPr/>
          </p:nvSpPr>
          <p:spPr>
            <a:xfrm>
              <a:off x="7360919" y="4518759"/>
              <a:ext cx="1645920" cy="612648"/>
            </a:xfrm>
            <a:prstGeom prst="flowChartAlternate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dirty="0">
                  <a:solidFill>
                    <a:srgbClr val="000000"/>
                  </a:solidFill>
                  <a:latin typeface="Segoe UI" panose="020B0502040204020203" pitchFamily="34" charset="0"/>
                  <a:ea typeface="Segoe UI" panose="020B0502040204020203" pitchFamily="34" charset="0"/>
                  <a:cs typeface="Segoe UI" panose="020B0502040204020203" pitchFamily="34" charset="0"/>
                </a:rPr>
                <a:t>Excellent</a:t>
              </a:r>
            </a:p>
          </p:txBody>
        </p:sp>
        <p:cxnSp>
          <p:nvCxnSpPr>
            <p:cNvPr id="13" name="Rechte verbindingslijn 12">
              <a:extLst>
                <a:ext uri="{FF2B5EF4-FFF2-40B4-BE49-F238E27FC236}">
                  <a16:creationId xmlns:a16="http://schemas.microsoft.com/office/drawing/2014/main" id="{4664043A-3872-4DD1-A8A6-7FA44B407DB3}"/>
                </a:ext>
              </a:extLst>
            </p:cNvPr>
            <p:cNvCxnSpPr/>
            <p:nvPr/>
          </p:nvCxnSpPr>
          <p:spPr>
            <a:xfrm>
              <a:off x="4171043" y="4522058"/>
              <a:ext cx="0" cy="61264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 name="Alternatief proces 22">
              <a:extLst>
                <a:ext uri="{FF2B5EF4-FFF2-40B4-BE49-F238E27FC236}">
                  <a16:creationId xmlns:a16="http://schemas.microsoft.com/office/drawing/2014/main" id="{D78E1B4B-0E7D-49F8-91E7-4AF26D085FE0}"/>
                </a:ext>
              </a:extLst>
            </p:cNvPr>
            <p:cNvSpPr/>
            <p:nvPr/>
          </p:nvSpPr>
          <p:spPr>
            <a:xfrm>
              <a:off x="3509640" y="4007226"/>
              <a:ext cx="1017526" cy="524899"/>
            </a:xfrm>
            <a:prstGeom prst="flowChartAlternateProcess">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nl-NL" dirty="0">
                  <a:solidFill>
                    <a:srgbClr val="000000"/>
                  </a:solidFill>
                  <a:latin typeface="Segoe UI" panose="020B0502040204020203" pitchFamily="34" charset="0"/>
                  <a:ea typeface="Segoe UI" panose="020B0502040204020203" pitchFamily="34" charset="0"/>
                  <a:cs typeface="Segoe UI" panose="020B0502040204020203" pitchFamily="34" charset="0"/>
                </a:rPr>
                <a:t>Geslaagd</a:t>
              </a:r>
            </a:p>
          </p:txBody>
        </p:sp>
      </p:grpSp>
    </p:spTree>
    <p:extLst>
      <p:ext uri="{BB962C8B-B14F-4D97-AF65-F5344CB8AC3E}">
        <p14:creationId xmlns:p14="http://schemas.microsoft.com/office/powerpoint/2010/main" val="230971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FF794-8DA9-4EC1-BE3B-24D7B776FFEA}"/>
              </a:ext>
            </a:extLst>
          </p:cNvPr>
          <p:cNvSpPr>
            <a:spLocks noGrp="1"/>
          </p:cNvSpPr>
          <p:nvPr>
            <p:ph type="title"/>
          </p:nvPr>
        </p:nvSpPr>
        <p:spPr/>
        <p:txBody>
          <a:bodyPr/>
          <a:lstStyle/>
          <a:p>
            <a:r>
              <a:rPr lang="nl-NL" dirty="0"/>
              <a:t>Toetsing van competenties is complex</a:t>
            </a:r>
          </a:p>
        </p:txBody>
      </p:sp>
      <p:sp>
        <p:nvSpPr>
          <p:cNvPr id="16" name="Rechthoek 18">
            <a:extLst>
              <a:ext uri="{FF2B5EF4-FFF2-40B4-BE49-F238E27FC236}">
                <a16:creationId xmlns:a16="http://schemas.microsoft.com/office/drawing/2014/main" id="{3C75E4A6-A863-453D-B039-60518427FEA3}"/>
              </a:ext>
            </a:extLst>
          </p:cNvPr>
          <p:cNvSpPr>
            <a:spLocks noChangeArrowheads="1"/>
          </p:cNvSpPr>
          <p:nvPr/>
        </p:nvSpPr>
        <p:spPr bwMode="auto">
          <a:xfrm>
            <a:off x="993288" y="1585983"/>
            <a:ext cx="2675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nl-NL" altLang="nl-NL" sz="1600" dirty="0">
                <a:latin typeface="+mn-lt"/>
              </a:rPr>
              <a:t>(gebaseerd op Miller, 1990</a:t>
            </a:r>
            <a:r>
              <a:rPr lang="nl-NL" altLang="nl-NL" sz="1600" dirty="0">
                <a:solidFill>
                  <a:srgbClr val="1C1D7F"/>
                </a:solidFill>
                <a:latin typeface="Segoe UI" pitchFamily="34" charset="0"/>
              </a:rPr>
              <a:t>)</a:t>
            </a:r>
          </a:p>
        </p:txBody>
      </p:sp>
      <mc:AlternateContent xmlns:mc="http://schemas.openxmlformats.org/markup-compatibility/2006" xmlns:p14="http://schemas.microsoft.com/office/powerpoint/2010/main">
        <mc:Choice Requires="p14">
          <p:contentPart p14:bwMode="auto" r:id="rId3">
            <p14:nvContentPartPr>
              <p14:cNvPr id="19" name="Inkt 18">
                <a:extLst>
                  <a:ext uri="{FF2B5EF4-FFF2-40B4-BE49-F238E27FC236}">
                    <a16:creationId xmlns:a16="http://schemas.microsoft.com/office/drawing/2014/main" id="{AFB75AB9-880C-410F-A757-45179A7AB8B0}"/>
                  </a:ext>
                </a:extLst>
              </p14:cNvPr>
              <p14:cNvContentPartPr/>
              <p14:nvPr/>
            </p14:nvContentPartPr>
            <p14:xfrm>
              <a:off x="546846" y="3039034"/>
              <a:ext cx="9525" cy="9525"/>
            </p14:xfrm>
          </p:contentPart>
        </mc:Choice>
        <mc:Fallback xmlns="">
          <p:pic>
            <p:nvPicPr>
              <p:cNvPr id="19" name="Inkt 18">
                <a:extLst>
                  <a:ext uri="{FF2B5EF4-FFF2-40B4-BE49-F238E27FC236}">
                    <a16:creationId xmlns:a16="http://schemas.microsoft.com/office/drawing/2014/main" id="{AFB75AB9-880C-410F-A757-45179A7AB8B0}"/>
                  </a:ext>
                </a:extLst>
              </p:cNvPr>
              <p:cNvPicPr/>
              <p:nvPr/>
            </p:nvPicPr>
            <p:blipFill>
              <a:blip r:embed="rId5"/>
              <a:stretch>
                <a:fillRect/>
              </a:stretch>
            </p:blipFill>
            <p:spPr>
              <a:xfrm>
                <a:off x="70596" y="2562784"/>
                <a:ext cx="952500" cy="952500"/>
              </a:xfrm>
              <a:prstGeom prst="rect">
                <a:avLst/>
              </a:prstGeom>
            </p:spPr>
          </p:pic>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495" y="1860104"/>
            <a:ext cx="8307751" cy="4748227"/>
          </a:xfrm>
          <a:prstGeom prst="rect">
            <a:avLst/>
          </a:prstGeom>
        </p:spPr>
      </p:pic>
    </p:spTree>
    <p:extLst>
      <p:ext uri="{BB962C8B-B14F-4D97-AF65-F5344CB8AC3E}">
        <p14:creationId xmlns:p14="http://schemas.microsoft.com/office/powerpoint/2010/main" val="3463808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3" descr="Afbeelding met pentekening&#10;&#10;Automatisch gegenereerde beschrijving">
            <a:extLst>
              <a:ext uri="{FF2B5EF4-FFF2-40B4-BE49-F238E27FC236}">
                <a16:creationId xmlns:a16="http://schemas.microsoft.com/office/drawing/2014/main" id="{30BCA63A-9FAC-4225-8AAF-7D18FC5E0A1E}"/>
              </a:ext>
            </a:extLst>
          </p:cNvPr>
          <p:cNvPicPr>
            <a:picLocks noChangeAspect="1"/>
          </p:cNvPicPr>
          <p:nvPr/>
        </p:nvPicPr>
        <p:blipFill>
          <a:blip r:embed="rId3"/>
          <a:stretch>
            <a:fillRect/>
          </a:stretch>
        </p:blipFill>
        <p:spPr>
          <a:xfrm>
            <a:off x="1319694" y="853867"/>
            <a:ext cx="9557658" cy="5379023"/>
          </a:xfrm>
          <a:prstGeom prst="rect">
            <a:avLst/>
          </a:prstGeom>
        </p:spPr>
      </p:pic>
      <p:sp>
        <p:nvSpPr>
          <p:cNvPr id="2" name="Titel 1">
            <a:extLst>
              <a:ext uri="{FF2B5EF4-FFF2-40B4-BE49-F238E27FC236}">
                <a16:creationId xmlns:a16="http://schemas.microsoft.com/office/drawing/2014/main" id="{82656420-37B8-4C4A-A2D5-F8AEEFEE737E}"/>
              </a:ext>
            </a:extLst>
          </p:cNvPr>
          <p:cNvSpPr>
            <a:spLocks noGrp="1"/>
          </p:cNvSpPr>
          <p:nvPr>
            <p:ph type="title"/>
          </p:nvPr>
        </p:nvSpPr>
        <p:spPr>
          <a:xfrm>
            <a:off x="714835" y="750592"/>
            <a:ext cx="4068293" cy="1325563"/>
          </a:xfrm>
        </p:spPr>
        <p:txBody>
          <a:bodyPr>
            <a:normAutofit fontScale="90000"/>
          </a:bodyPr>
          <a:lstStyle/>
          <a:p>
            <a:r>
              <a:rPr lang="nl-NL" sz="3200" dirty="0"/>
              <a:t>Doel van toetsing op werkplek: retrospectief of prospectief?</a:t>
            </a:r>
            <a:endParaRPr lang="nl-NL" sz="3200" dirty="0">
              <a:cs typeface="Calibri Light"/>
            </a:endParaRPr>
          </a:p>
        </p:txBody>
      </p:sp>
      <p:sp>
        <p:nvSpPr>
          <p:cNvPr id="12" name="TextBox 24">
            <a:extLst>
              <a:ext uri="{FF2B5EF4-FFF2-40B4-BE49-F238E27FC236}">
                <a16:creationId xmlns:a16="http://schemas.microsoft.com/office/drawing/2014/main" id="{3389138F-07D5-4C34-93EA-3ABB1485D924}"/>
              </a:ext>
            </a:extLst>
          </p:cNvPr>
          <p:cNvSpPr txBox="1"/>
          <p:nvPr/>
        </p:nvSpPr>
        <p:spPr>
          <a:xfrm>
            <a:off x="5347635" y="6342584"/>
            <a:ext cx="2016223" cy="400110"/>
          </a:xfrm>
          <a:prstGeom prst="rect">
            <a:avLst/>
          </a:prstGeom>
          <a:noFill/>
        </p:spPr>
        <p:txBody>
          <a:bodyPr wrap="square" lIns="91440" tIns="45720" rIns="91440" bIns="45720" rtlCol="0" anchor="t">
            <a:spAutoFit/>
          </a:bodyPr>
          <a:lstStyle/>
          <a:p>
            <a:pPr algn="ctr"/>
            <a:r>
              <a:rPr lang="nl-NL" sz="2000" dirty="0" smtClean="0">
                <a:solidFill>
                  <a:schemeClr val="tx2"/>
                </a:solidFill>
              </a:rPr>
              <a:t>Einde</a:t>
            </a:r>
            <a:r>
              <a:rPr lang="en-US" sz="2000" dirty="0">
                <a:solidFill>
                  <a:schemeClr val="tx2"/>
                </a:solidFill>
              </a:rPr>
              <a:t>  </a:t>
            </a:r>
            <a:r>
              <a:rPr lang="nl-NL" sz="2000" dirty="0" smtClean="0">
                <a:solidFill>
                  <a:schemeClr val="tx2"/>
                </a:solidFill>
              </a:rPr>
              <a:t>opleiding</a:t>
            </a:r>
            <a:endParaRPr lang="nl-NL" sz="2000" dirty="0">
              <a:solidFill>
                <a:schemeClr val="tx2"/>
              </a:solidFill>
            </a:endParaRPr>
          </a:p>
        </p:txBody>
      </p:sp>
      <mc:AlternateContent xmlns:mc="http://schemas.openxmlformats.org/markup-compatibility/2006" xmlns:p14="http://schemas.microsoft.com/office/powerpoint/2010/main">
        <mc:Choice Requires="p14">
          <p:contentPart p14:bwMode="auto" r:id="rId4">
            <p14:nvContentPartPr>
              <p14:cNvPr id="85" name="Inkt 84">
                <a:extLst>
                  <a:ext uri="{FF2B5EF4-FFF2-40B4-BE49-F238E27FC236}">
                    <a16:creationId xmlns:a16="http://schemas.microsoft.com/office/drawing/2014/main" id="{E7518867-D7FC-44FF-A4DD-4DB69AC2989F}"/>
                  </a:ext>
                </a:extLst>
              </p14:cNvPr>
              <p14:cNvContentPartPr/>
              <p14:nvPr/>
            </p14:nvContentPartPr>
            <p14:xfrm>
              <a:off x="4632614" y="2684318"/>
              <a:ext cx="9524" cy="9524"/>
            </p14:xfrm>
          </p:contentPart>
        </mc:Choice>
        <mc:Fallback xmlns="">
          <p:pic>
            <p:nvPicPr>
              <p:cNvPr id="85" name="Inkt 84">
                <a:extLst>
                  <a:ext uri="{FF2B5EF4-FFF2-40B4-BE49-F238E27FC236}">
                    <a16:creationId xmlns:a16="http://schemas.microsoft.com/office/drawing/2014/main" id="{E7518867-D7FC-44FF-A4DD-4DB69AC2989F}"/>
                  </a:ext>
                </a:extLst>
              </p:cNvPr>
              <p:cNvPicPr/>
              <p:nvPr/>
            </p:nvPicPr>
            <p:blipFill>
              <a:blip r:embed="rId5"/>
              <a:stretch>
                <a:fillRect/>
              </a:stretch>
            </p:blipFill>
            <p:spPr>
              <a:xfrm>
                <a:off x="4156414" y="2208118"/>
                <a:ext cx="9524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Inkt 55">
                <a:extLst>
                  <a:ext uri="{FF2B5EF4-FFF2-40B4-BE49-F238E27FC236}">
                    <a16:creationId xmlns:a16="http://schemas.microsoft.com/office/drawing/2014/main" id="{D275398C-0E35-4EA4-9A35-DC8333173251}"/>
                  </a:ext>
                </a:extLst>
              </p14:cNvPr>
              <p14:cNvContentPartPr/>
              <p14:nvPr/>
            </p14:nvContentPartPr>
            <p14:xfrm>
              <a:off x="7369793" y="6404225"/>
              <a:ext cx="9524" cy="9524"/>
            </p14:xfrm>
          </p:contentPart>
        </mc:Choice>
        <mc:Fallback xmlns="">
          <p:pic>
            <p:nvPicPr>
              <p:cNvPr id="56" name="Inkt 55">
                <a:extLst>
                  <a:ext uri="{FF2B5EF4-FFF2-40B4-BE49-F238E27FC236}">
                    <a16:creationId xmlns:a16="http://schemas.microsoft.com/office/drawing/2014/main" id="{D275398C-0E35-4EA4-9A35-DC8333173251}"/>
                  </a:ext>
                </a:extLst>
              </p:cNvPr>
              <p:cNvPicPr/>
              <p:nvPr/>
            </p:nvPicPr>
            <p:blipFill>
              <a:blip r:embed="rId7"/>
              <a:stretch>
                <a:fillRect/>
              </a:stretch>
            </p:blipFill>
            <p:spPr>
              <a:xfrm>
                <a:off x="7353920" y="6381549"/>
                <a:ext cx="40953" cy="54423"/>
              </a:xfrm>
              <a:prstGeom prst="rect">
                <a:avLst/>
              </a:prstGeom>
            </p:spPr>
          </p:pic>
        </mc:Fallback>
      </mc:AlternateContent>
      <p:sp>
        <p:nvSpPr>
          <p:cNvPr id="5" name="Tekstvak 4">
            <a:extLst>
              <a:ext uri="{FF2B5EF4-FFF2-40B4-BE49-F238E27FC236}">
                <a16:creationId xmlns:a16="http://schemas.microsoft.com/office/drawing/2014/main" id="{DFF639CF-8604-4E46-8E66-05104EC1AC24}"/>
              </a:ext>
            </a:extLst>
          </p:cNvPr>
          <p:cNvSpPr txBox="1"/>
          <p:nvPr/>
        </p:nvSpPr>
        <p:spPr>
          <a:xfrm>
            <a:off x="7857218" y="3662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dirty="0"/>
              <a:t>Prospectief</a:t>
            </a:r>
            <a:endParaRPr lang="nl-NL" dirty="0">
              <a:cs typeface="Calibri"/>
            </a:endParaRPr>
          </a:p>
        </p:txBody>
      </p:sp>
      <p:sp>
        <p:nvSpPr>
          <p:cNvPr id="6" name="Tekstvak 5">
            <a:extLst>
              <a:ext uri="{FF2B5EF4-FFF2-40B4-BE49-F238E27FC236}">
                <a16:creationId xmlns:a16="http://schemas.microsoft.com/office/drawing/2014/main" id="{8DE26EF1-C911-41E2-9694-7F9B6D177186}"/>
              </a:ext>
            </a:extLst>
          </p:cNvPr>
          <p:cNvSpPr txBox="1"/>
          <p:nvPr/>
        </p:nvSpPr>
        <p:spPr>
          <a:xfrm>
            <a:off x="3048000" y="3664857"/>
            <a:ext cx="1596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dirty="0"/>
              <a:t>Retrospectief</a:t>
            </a:r>
          </a:p>
        </p:txBody>
      </p:sp>
    </p:spTree>
    <p:extLst>
      <p:ext uri="{BB962C8B-B14F-4D97-AF65-F5344CB8AC3E}">
        <p14:creationId xmlns:p14="http://schemas.microsoft.com/office/powerpoint/2010/main" val="4269965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48F42369-C084-4F59-AFAB-B6DF25E71AD7}"/>
              </a:ext>
            </a:extLst>
          </p:cNvPr>
          <p:cNvPicPr>
            <a:picLocks noChangeAspect="1"/>
          </p:cNvPicPr>
          <p:nvPr/>
        </p:nvPicPr>
        <p:blipFill>
          <a:blip r:embed="rId3"/>
          <a:stretch>
            <a:fillRect/>
          </a:stretch>
        </p:blipFill>
        <p:spPr>
          <a:xfrm>
            <a:off x="1313543" y="851975"/>
            <a:ext cx="9557656" cy="5371765"/>
          </a:xfrm>
          <a:prstGeom prst="rect">
            <a:avLst/>
          </a:prstGeom>
        </p:spPr>
      </p:pic>
      <p:sp>
        <p:nvSpPr>
          <p:cNvPr id="2" name="Titel 1">
            <a:extLst>
              <a:ext uri="{FF2B5EF4-FFF2-40B4-BE49-F238E27FC236}">
                <a16:creationId xmlns:a16="http://schemas.microsoft.com/office/drawing/2014/main" id="{82656420-37B8-4C4A-A2D5-F8AEEFEE737E}"/>
              </a:ext>
            </a:extLst>
          </p:cNvPr>
          <p:cNvSpPr>
            <a:spLocks noGrp="1"/>
          </p:cNvSpPr>
          <p:nvPr>
            <p:ph type="title"/>
          </p:nvPr>
        </p:nvSpPr>
        <p:spPr>
          <a:xfrm>
            <a:off x="714835" y="750592"/>
            <a:ext cx="4068293" cy="1325563"/>
          </a:xfrm>
        </p:spPr>
        <p:txBody>
          <a:bodyPr>
            <a:normAutofit fontScale="90000"/>
          </a:bodyPr>
          <a:lstStyle/>
          <a:p>
            <a:r>
              <a:rPr lang="nl-NL" sz="3200"/>
              <a:t>Doel van toetsing op werkplek: retrospectief of prospectief?</a:t>
            </a:r>
            <a:endParaRPr lang="nl-NL" sz="3200">
              <a:cs typeface="Calibri Light"/>
            </a:endParaRPr>
          </a:p>
        </p:txBody>
      </p:sp>
      <p:sp>
        <p:nvSpPr>
          <p:cNvPr id="12" name="TextBox 24">
            <a:extLst>
              <a:ext uri="{FF2B5EF4-FFF2-40B4-BE49-F238E27FC236}">
                <a16:creationId xmlns:a16="http://schemas.microsoft.com/office/drawing/2014/main" id="{3389138F-07D5-4C34-93EA-3ABB1485D924}"/>
              </a:ext>
            </a:extLst>
          </p:cNvPr>
          <p:cNvSpPr txBox="1"/>
          <p:nvPr/>
        </p:nvSpPr>
        <p:spPr>
          <a:xfrm>
            <a:off x="5347635" y="6342584"/>
            <a:ext cx="2016223" cy="400110"/>
          </a:xfrm>
          <a:prstGeom prst="rect">
            <a:avLst/>
          </a:prstGeom>
          <a:noFill/>
        </p:spPr>
        <p:txBody>
          <a:bodyPr wrap="square" lIns="91440" tIns="45720" rIns="91440" bIns="45720" rtlCol="0" anchor="t">
            <a:spAutoFit/>
          </a:bodyPr>
          <a:lstStyle/>
          <a:p>
            <a:pPr algn="ctr"/>
            <a:r>
              <a:rPr lang="en-US" sz="2000" err="1">
                <a:solidFill>
                  <a:schemeClr val="tx2"/>
                </a:solidFill>
              </a:rPr>
              <a:t>Einde</a:t>
            </a:r>
            <a:r>
              <a:rPr lang="en-US" sz="2000">
                <a:solidFill>
                  <a:schemeClr val="tx2"/>
                </a:solidFill>
              </a:rPr>
              <a:t>  opleiding</a:t>
            </a:r>
          </a:p>
        </p:txBody>
      </p:sp>
      <mc:AlternateContent xmlns:mc="http://schemas.openxmlformats.org/markup-compatibility/2006" xmlns:p14="http://schemas.microsoft.com/office/powerpoint/2010/main">
        <mc:Choice Requires="p14">
          <p:contentPart p14:bwMode="auto" r:id="rId4">
            <p14:nvContentPartPr>
              <p14:cNvPr id="85" name="Inkt 84">
                <a:extLst>
                  <a:ext uri="{FF2B5EF4-FFF2-40B4-BE49-F238E27FC236}">
                    <a16:creationId xmlns:a16="http://schemas.microsoft.com/office/drawing/2014/main" id="{E7518867-D7FC-44FF-A4DD-4DB69AC2989F}"/>
                  </a:ext>
                </a:extLst>
              </p14:cNvPr>
              <p14:cNvContentPartPr/>
              <p14:nvPr/>
            </p14:nvContentPartPr>
            <p14:xfrm>
              <a:off x="4632614" y="2684318"/>
              <a:ext cx="9524" cy="9524"/>
            </p14:xfrm>
          </p:contentPart>
        </mc:Choice>
        <mc:Fallback xmlns="">
          <p:pic>
            <p:nvPicPr>
              <p:cNvPr id="85" name="Inkt 84">
                <a:extLst>
                  <a:ext uri="{FF2B5EF4-FFF2-40B4-BE49-F238E27FC236}">
                    <a16:creationId xmlns:a16="http://schemas.microsoft.com/office/drawing/2014/main" id="{E7518867-D7FC-44FF-A4DD-4DB69AC2989F}"/>
                  </a:ext>
                </a:extLst>
              </p:cNvPr>
              <p:cNvPicPr/>
              <p:nvPr/>
            </p:nvPicPr>
            <p:blipFill>
              <a:blip r:embed="rId5"/>
              <a:stretch>
                <a:fillRect/>
              </a:stretch>
            </p:blipFill>
            <p:spPr>
              <a:xfrm>
                <a:off x="4156414" y="2208118"/>
                <a:ext cx="9524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Inkt 55">
                <a:extLst>
                  <a:ext uri="{FF2B5EF4-FFF2-40B4-BE49-F238E27FC236}">
                    <a16:creationId xmlns:a16="http://schemas.microsoft.com/office/drawing/2014/main" id="{D275398C-0E35-4EA4-9A35-DC8333173251}"/>
                  </a:ext>
                </a:extLst>
              </p14:cNvPr>
              <p14:cNvContentPartPr/>
              <p14:nvPr/>
            </p14:nvContentPartPr>
            <p14:xfrm>
              <a:off x="7369793" y="6404225"/>
              <a:ext cx="9524" cy="9524"/>
            </p14:xfrm>
          </p:contentPart>
        </mc:Choice>
        <mc:Fallback xmlns="">
          <p:pic>
            <p:nvPicPr>
              <p:cNvPr id="56" name="Inkt 55">
                <a:extLst>
                  <a:ext uri="{FF2B5EF4-FFF2-40B4-BE49-F238E27FC236}">
                    <a16:creationId xmlns:a16="http://schemas.microsoft.com/office/drawing/2014/main" id="{D275398C-0E35-4EA4-9A35-DC8333173251}"/>
                  </a:ext>
                </a:extLst>
              </p:cNvPr>
              <p:cNvPicPr/>
              <p:nvPr/>
            </p:nvPicPr>
            <p:blipFill>
              <a:blip r:embed="rId7"/>
              <a:stretch>
                <a:fillRect/>
              </a:stretch>
            </p:blipFill>
            <p:spPr>
              <a:xfrm>
                <a:off x="7353920" y="6381549"/>
                <a:ext cx="40953" cy="54423"/>
              </a:xfrm>
              <a:prstGeom prst="rect">
                <a:avLst/>
              </a:prstGeom>
            </p:spPr>
          </p:pic>
        </mc:Fallback>
      </mc:AlternateContent>
      <p:sp>
        <p:nvSpPr>
          <p:cNvPr id="5" name="Tekstvak 4">
            <a:extLst>
              <a:ext uri="{FF2B5EF4-FFF2-40B4-BE49-F238E27FC236}">
                <a16:creationId xmlns:a16="http://schemas.microsoft.com/office/drawing/2014/main" id="{AB3810B2-850C-4100-94F1-982E59BCAB11}"/>
              </a:ext>
            </a:extLst>
          </p:cNvPr>
          <p:cNvSpPr txBox="1"/>
          <p:nvPr/>
        </p:nvSpPr>
        <p:spPr>
          <a:xfrm>
            <a:off x="3048000" y="3664857"/>
            <a:ext cx="1596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Retrospectief</a:t>
            </a:r>
          </a:p>
        </p:txBody>
      </p:sp>
      <p:sp>
        <p:nvSpPr>
          <p:cNvPr id="6" name="Tekstvak 5">
            <a:extLst>
              <a:ext uri="{FF2B5EF4-FFF2-40B4-BE49-F238E27FC236}">
                <a16:creationId xmlns:a16="http://schemas.microsoft.com/office/drawing/2014/main" id="{E328155E-A7BB-4DC3-A2EA-561A039EF18D}"/>
              </a:ext>
            </a:extLst>
          </p:cNvPr>
          <p:cNvSpPr txBox="1"/>
          <p:nvPr/>
        </p:nvSpPr>
        <p:spPr>
          <a:xfrm>
            <a:off x="7857218" y="3662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Prospectief</a:t>
            </a:r>
            <a:endParaRPr lang="nl-NL">
              <a:cs typeface="Calibri"/>
            </a:endParaRPr>
          </a:p>
        </p:txBody>
      </p:sp>
    </p:spTree>
    <p:extLst>
      <p:ext uri="{BB962C8B-B14F-4D97-AF65-F5344CB8AC3E}">
        <p14:creationId xmlns:p14="http://schemas.microsoft.com/office/powerpoint/2010/main" val="2797799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6137A368-E7C5-41AE-A30B-4747225AFA2D}"/>
              </a:ext>
            </a:extLst>
          </p:cNvPr>
          <p:cNvPicPr>
            <a:picLocks noChangeAspect="1"/>
          </p:cNvPicPr>
          <p:nvPr/>
        </p:nvPicPr>
        <p:blipFill>
          <a:blip r:embed="rId3"/>
          <a:stretch>
            <a:fillRect/>
          </a:stretch>
        </p:blipFill>
        <p:spPr>
          <a:xfrm>
            <a:off x="1313544" y="851974"/>
            <a:ext cx="9557656" cy="5379022"/>
          </a:xfrm>
          <a:prstGeom prst="rect">
            <a:avLst/>
          </a:prstGeom>
        </p:spPr>
      </p:pic>
      <p:sp>
        <p:nvSpPr>
          <p:cNvPr id="2" name="Titel 1">
            <a:extLst>
              <a:ext uri="{FF2B5EF4-FFF2-40B4-BE49-F238E27FC236}">
                <a16:creationId xmlns:a16="http://schemas.microsoft.com/office/drawing/2014/main" id="{82656420-37B8-4C4A-A2D5-F8AEEFEE737E}"/>
              </a:ext>
            </a:extLst>
          </p:cNvPr>
          <p:cNvSpPr>
            <a:spLocks noGrp="1"/>
          </p:cNvSpPr>
          <p:nvPr>
            <p:ph type="title"/>
          </p:nvPr>
        </p:nvSpPr>
        <p:spPr>
          <a:xfrm>
            <a:off x="714835" y="750592"/>
            <a:ext cx="4068293" cy="1325563"/>
          </a:xfrm>
        </p:spPr>
        <p:txBody>
          <a:bodyPr>
            <a:normAutofit fontScale="90000"/>
          </a:bodyPr>
          <a:lstStyle/>
          <a:p>
            <a:r>
              <a:rPr lang="nl-NL" sz="3200"/>
              <a:t>Doel van toetsing op werkplek: retrospectief of prospectief?</a:t>
            </a:r>
            <a:endParaRPr lang="nl-NL" sz="3200">
              <a:cs typeface="Calibri Light"/>
            </a:endParaRPr>
          </a:p>
        </p:txBody>
      </p:sp>
      <p:sp>
        <p:nvSpPr>
          <p:cNvPr id="10" name="TextBox 22">
            <a:extLst>
              <a:ext uri="{FF2B5EF4-FFF2-40B4-BE49-F238E27FC236}">
                <a16:creationId xmlns:a16="http://schemas.microsoft.com/office/drawing/2014/main" id="{734D07C9-1835-486D-AC8C-36E091B80098}"/>
              </a:ext>
            </a:extLst>
          </p:cNvPr>
          <p:cNvSpPr txBox="1"/>
          <p:nvPr/>
        </p:nvSpPr>
        <p:spPr>
          <a:xfrm>
            <a:off x="772248" y="2893624"/>
            <a:ext cx="2223282" cy="830997"/>
          </a:xfrm>
          <a:prstGeom prst="rect">
            <a:avLst/>
          </a:prstGeom>
          <a:noFill/>
        </p:spPr>
        <p:txBody>
          <a:bodyPr wrap="square" lIns="91440" tIns="45720" rIns="91440" bIns="45720" rtlCol="0" anchor="t">
            <a:spAutoFit/>
          </a:bodyPr>
          <a:lstStyle/>
          <a:p>
            <a:r>
              <a:rPr lang="nl-NL" sz="1600" dirty="0">
                <a:cs typeface="ＭＳ Ｐゴシック" charset="-128"/>
              </a:rPr>
              <a:t>Laat de student zien de stof uit de opleiding te beheersen?</a:t>
            </a:r>
          </a:p>
        </p:txBody>
      </p:sp>
      <p:sp>
        <p:nvSpPr>
          <p:cNvPr id="11" name="TextBox 23">
            <a:extLst>
              <a:ext uri="{FF2B5EF4-FFF2-40B4-BE49-F238E27FC236}">
                <a16:creationId xmlns:a16="http://schemas.microsoft.com/office/drawing/2014/main" id="{6CBFE1D4-E239-4362-9E7A-E016B664580E}"/>
              </a:ext>
            </a:extLst>
          </p:cNvPr>
          <p:cNvSpPr txBox="1"/>
          <p:nvPr/>
        </p:nvSpPr>
        <p:spPr>
          <a:xfrm>
            <a:off x="9980720" y="2356267"/>
            <a:ext cx="3258310" cy="1077218"/>
          </a:xfrm>
          <a:prstGeom prst="rect">
            <a:avLst/>
          </a:prstGeom>
          <a:noFill/>
        </p:spPr>
        <p:txBody>
          <a:bodyPr wrap="square" lIns="91440" tIns="45720" rIns="91440" bIns="45720" rtlCol="0" anchor="t">
            <a:spAutoFit/>
          </a:bodyPr>
          <a:lstStyle/>
          <a:p>
            <a:r>
              <a:rPr lang="nl-NL" sz="1600">
                <a:cs typeface="ＭＳ Ｐゴシック" charset="-128"/>
              </a:rPr>
              <a:t>Is de student klaar</a:t>
            </a:r>
            <a:endParaRPr lang="nl-NL" sz="1600">
              <a:cs typeface="Calibri"/>
            </a:endParaRPr>
          </a:p>
          <a:p>
            <a:r>
              <a:rPr lang="nl-NL" sz="1600">
                <a:cs typeface="ＭＳ Ｐゴシック" charset="-128"/>
              </a:rPr>
              <a:t>om toekomstige verantwoordelijkheden</a:t>
            </a:r>
            <a:endParaRPr lang="nl-NL" sz="1600">
              <a:cs typeface="Calibri" panose="020F0502020204030204"/>
            </a:endParaRPr>
          </a:p>
          <a:p>
            <a:r>
              <a:rPr lang="nl-NL" sz="1600">
                <a:cs typeface="ＭＳ Ｐゴシック" charset="-128"/>
              </a:rPr>
              <a:t>te dragen?</a:t>
            </a:r>
            <a:endParaRPr lang="nl-NL" sz="1600">
              <a:cs typeface="Calibri"/>
            </a:endParaRPr>
          </a:p>
        </p:txBody>
      </p:sp>
      <p:sp>
        <p:nvSpPr>
          <p:cNvPr id="12" name="TextBox 24">
            <a:extLst>
              <a:ext uri="{FF2B5EF4-FFF2-40B4-BE49-F238E27FC236}">
                <a16:creationId xmlns:a16="http://schemas.microsoft.com/office/drawing/2014/main" id="{3389138F-07D5-4C34-93EA-3ABB1485D924}"/>
              </a:ext>
            </a:extLst>
          </p:cNvPr>
          <p:cNvSpPr txBox="1"/>
          <p:nvPr/>
        </p:nvSpPr>
        <p:spPr>
          <a:xfrm>
            <a:off x="5347635" y="6342584"/>
            <a:ext cx="2016223" cy="400110"/>
          </a:xfrm>
          <a:prstGeom prst="rect">
            <a:avLst/>
          </a:prstGeom>
          <a:noFill/>
        </p:spPr>
        <p:txBody>
          <a:bodyPr wrap="square" lIns="91440" tIns="45720" rIns="91440" bIns="45720" rtlCol="0" anchor="t">
            <a:spAutoFit/>
          </a:bodyPr>
          <a:lstStyle/>
          <a:p>
            <a:pPr algn="ctr"/>
            <a:r>
              <a:rPr lang="en-US" sz="2000" err="1">
                <a:solidFill>
                  <a:schemeClr val="tx2"/>
                </a:solidFill>
              </a:rPr>
              <a:t>Einde</a:t>
            </a:r>
            <a:r>
              <a:rPr lang="en-US" sz="2000">
                <a:solidFill>
                  <a:schemeClr val="tx2"/>
                </a:solidFill>
              </a:rPr>
              <a:t>  opleiding</a:t>
            </a:r>
          </a:p>
        </p:txBody>
      </p:sp>
      <mc:AlternateContent xmlns:mc="http://schemas.openxmlformats.org/markup-compatibility/2006" xmlns:p14="http://schemas.microsoft.com/office/powerpoint/2010/main">
        <mc:Choice Requires="p14">
          <p:contentPart p14:bwMode="auto" r:id="rId4">
            <p14:nvContentPartPr>
              <p14:cNvPr id="85" name="Inkt 84">
                <a:extLst>
                  <a:ext uri="{FF2B5EF4-FFF2-40B4-BE49-F238E27FC236}">
                    <a16:creationId xmlns:a16="http://schemas.microsoft.com/office/drawing/2014/main" id="{E7518867-D7FC-44FF-A4DD-4DB69AC2989F}"/>
                  </a:ext>
                </a:extLst>
              </p14:cNvPr>
              <p14:cNvContentPartPr/>
              <p14:nvPr/>
            </p14:nvContentPartPr>
            <p14:xfrm>
              <a:off x="4632614" y="2684318"/>
              <a:ext cx="9524" cy="9524"/>
            </p14:xfrm>
          </p:contentPart>
        </mc:Choice>
        <mc:Fallback xmlns="">
          <p:pic>
            <p:nvPicPr>
              <p:cNvPr id="85" name="Inkt 84">
                <a:extLst>
                  <a:ext uri="{FF2B5EF4-FFF2-40B4-BE49-F238E27FC236}">
                    <a16:creationId xmlns:a16="http://schemas.microsoft.com/office/drawing/2014/main" id="{E7518867-D7FC-44FF-A4DD-4DB69AC2989F}"/>
                  </a:ext>
                </a:extLst>
              </p:cNvPr>
              <p:cNvPicPr/>
              <p:nvPr/>
            </p:nvPicPr>
            <p:blipFill>
              <a:blip r:embed="rId5"/>
              <a:stretch>
                <a:fillRect/>
              </a:stretch>
            </p:blipFill>
            <p:spPr>
              <a:xfrm>
                <a:off x="4156414" y="2208118"/>
                <a:ext cx="9524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Inkt 55">
                <a:extLst>
                  <a:ext uri="{FF2B5EF4-FFF2-40B4-BE49-F238E27FC236}">
                    <a16:creationId xmlns:a16="http://schemas.microsoft.com/office/drawing/2014/main" id="{D275398C-0E35-4EA4-9A35-DC8333173251}"/>
                  </a:ext>
                </a:extLst>
              </p14:cNvPr>
              <p14:cNvContentPartPr/>
              <p14:nvPr/>
            </p14:nvContentPartPr>
            <p14:xfrm>
              <a:off x="7369793" y="6404225"/>
              <a:ext cx="9524" cy="9524"/>
            </p14:xfrm>
          </p:contentPart>
        </mc:Choice>
        <mc:Fallback xmlns="">
          <p:pic>
            <p:nvPicPr>
              <p:cNvPr id="56" name="Inkt 55">
                <a:extLst>
                  <a:ext uri="{FF2B5EF4-FFF2-40B4-BE49-F238E27FC236}">
                    <a16:creationId xmlns:a16="http://schemas.microsoft.com/office/drawing/2014/main" id="{D275398C-0E35-4EA4-9A35-DC8333173251}"/>
                  </a:ext>
                </a:extLst>
              </p:cNvPr>
              <p:cNvPicPr/>
              <p:nvPr/>
            </p:nvPicPr>
            <p:blipFill>
              <a:blip r:embed="rId7"/>
              <a:stretch>
                <a:fillRect/>
              </a:stretch>
            </p:blipFill>
            <p:spPr>
              <a:xfrm>
                <a:off x="7353920" y="6381549"/>
                <a:ext cx="40953" cy="54423"/>
              </a:xfrm>
              <a:prstGeom prst="rect">
                <a:avLst/>
              </a:prstGeom>
            </p:spPr>
          </p:pic>
        </mc:Fallback>
      </mc:AlternateContent>
      <p:sp>
        <p:nvSpPr>
          <p:cNvPr id="5" name="Tekstvak 4">
            <a:extLst>
              <a:ext uri="{FF2B5EF4-FFF2-40B4-BE49-F238E27FC236}">
                <a16:creationId xmlns:a16="http://schemas.microsoft.com/office/drawing/2014/main" id="{E4E7CEF1-A7BA-40D7-89F0-CE2D24073AAC}"/>
              </a:ext>
            </a:extLst>
          </p:cNvPr>
          <p:cNvSpPr txBox="1"/>
          <p:nvPr/>
        </p:nvSpPr>
        <p:spPr>
          <a:xfrm>
            <a:off x="3048000" y="3664857"/>
            <a:ext cx="1596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Retrospectief</a:t>
            </a:r>
          </a:p>
        </p:txBody>
      </p:sp>
      <p:sp>
        <p:nvSpPr>
          <p:cNvPr id="6" name="Tekstvak 5">
            <a:extLst>
              <a:ext uri="{FF2B5EF4-FFF2-40B4-BE49-F238E27FC236}">
                <a16:creationId xmlns:a16="http://schemas.microsoft.com/office/drawing/2014/main" id="{97EC0A4E-5159-4B29-9FC2-366E112D46D5}"/>
              </a:ext>
            </a:extLst>
          </p:cNvPr>
          <p:cNvSpPr txBox="1"/>
          <p:nvPr/>
        </p:nvSpPr>
        <p:spPr>
          <a:xfrm>
            <a:off x="7857218" y="3662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Prospectief</a:t>
            </a:r>
            <a:endParaRPr lang="nl-NL">
              <a:cs typeface="Calibri"/>
            </a:endParaRPr>
          </a:p>
        </p:txBody>
      </p:sp>
    </p:spTree>
    <p:extLst>
      <p:ext uri="{BB962C8B-B14F-4D97-AF65-F5344CB8AC3E}">
        <p14:creationId xmlns:p14="http://schemas.microsoft.com/office/powerpoint/2010/main" val="84319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a:extLst>
              <a:ext uri="{FF2B5EF4-FFF2-40B4-BE49-F238E27FC236}">
                <a16:creationId xmlns:a16="http://schemas.microsoft.com/office/drawing/2014/main" id="{9D8E95BA-881A-4328-88AE-4176DACA5B6A}"/>
              </a:ext>
            </a:extLst>
          </p:cNvPr>
          <p:cNvPicPr>
            <a:picLocks noChangeAspect="1"/>
          </p:cNvPicPr>
          <p:nvPr/>
        </p:nvPicPr>
        <p:blipFill>
          <a:blip r:embed="rId3"/>
          <a:stretch>
            <a:fillRect/>
          </a:stretch>
        </p:blipFill>
        <p:spPr>
          <a:xfrm>
            <a:off x="3421269" y="1521749"/>
            <a:ext cx="7745896" cy="4874676"/>
          </a:xfrm>
          <a:prstGeom prst="rect">
            <a:avLst/>
          </a:prstGeom>
        </p:spPr>
      </p:pic>
      <p:sp>
        <p:nvSpPr>
          <p:cNvPr id="2" name="Title 1">
            <a:extLst>
              <a:ext uri="{FF2B5EF4-FFF2-40B4-BE49-F238E27FC236}">
                <a16:creationId xmlns:a16="http://schemas.microsoft.com/office/drawing/2014/main" id="{C07B8631-0A82-0E46-87CE-FD34ED723621}"/>
              </a:ext>
            </a:extLst>
          </p:cNvPr>
          <p:cNvSpPr>
            <a:spLocks noGrp="1"/>
          </p:cNvSpPr>
          <p:nvPr>
            <p:ph type="title"/>
          </p:nvPr>
        </p:nvSpPr>
        <p:spPr>
          <a:xfrm>
            <a:off x="491490" y="159385"/>
            <a:ext cx="10492740" cy="1325563"/>
          </a:xfrm>
        </p:spPr>
        <p:txBody>
          <a:bodyPr vert="horz" lIns="91440" tIns="45720" rIns="91440" bIns="45720" rtlCol="0" anchor="b">
            <a:normAutofit/>
          </a:bodyPr>
          <a:lstStyle/>
          <a:p>
            <a:r>
              <a:rPr lang="en-US"/>
              <a:t>‘</a:t>
            </a:r>
            <a:r>
              <a:rPr lang="nl-NL" err="1"/>
              <a:t>Entrustment</a:t>
            </a:r>
            <a:r>
              <a:rPr lang="nl-NL"/>
              <a:t>’ als een toets-benadering</a:t>
            </a:r>
          </a:p>
        </p:txBody>
      </p:sp>
      <p:sp>
        <p:nvSpPr>
          <p:cNvPr id="3" name="Content Placeholder 2">
            <a:extLst>
              <a:ext uri="{FF2B5EF4-FFF2-40B4-BE49-F238E27FC236}">
                <a16:creationId xmlns:a16="http://schemas.microsoft.com/office/drawing/2014/main" id="{E857401D-1ED6-F54F-8151-EDE7AB20064F}"/>
              </a:ext>
            </a:extLst>
          </p:cNvPr>
          <p:cNvSpPr>
            <a:spLocks noGrp="1"/>
          </p:cNvSpPr>
          <p:nvPr>
            <p:ph idx="1"/>
          </p:nvPr>
        </p:nvSpPr>
        <p:spPr>
          <a:xfrm>
            <a:off x="868680" y="1600200"/>
            <a:ext cx="2960370" cy="5168900"/>
          </a:xfrm>
        </p:spPr>
        <p:txBody>
          <a:bodyPr vert="horz" lIns="91440" tIns="45720" rIns="91440" bIns="45720" rtlCol="0">
            <a:normAutofit/>
          </a:bodyPr>
          <a:lstStyle/>
          <a:p>
            <a:pPr>
              <a:spcBef>
                <a:spcPts val="2200"/>
              </a:spcBef>
            </a:pPr>
            <a:r>
              <a:rPr lang="nl-NL" dirty="0"/>
              <a:t>Een prospectief doel: vaststellen of student gereed is voor kritische verantwoordelijkheden</a:t>
            </a:r>
          </a:p>
          <a:p>
            <a:pPr>
              <a:spcBef>
                <a:spcPts val="2200"/>
              </a:spcBef>
            </a:pPr>
            <a:r>
              <a:rPr lang="nl-NL" dirty="0"/>
              <a:t>Aanpassing van het supervisieniveau als logisch gevolg</a:t>
            </a:r>
          </a:p>
        </p:txBody>
      </p:sp>
      <p:sp>
        <p:nvSpPr>
          <p:cNvPr id="5" name="Tekstvak 4">
            <a:extLst>
              <a:ext uri="{FF2B5EF4-FFF2-40B4-BE49-F238E27FC236}">
                <a16:creationId xmlns:a16="http://schemas.microsoft.com/office/drawing/2014/main" id="{F19585D9-B325-4DB1-B4B1-E525DCF2FD8C}"/>
              </a:ext>
            </a:extLst>
          </p:cNvPr>
          <p:cNvSpPr txBox="1"/>
          <p:nvPr/>
        </p:nvSpPr>
        <p:spPr>
          <a:xfrm>
            <a:off x="4409661" y="2350051"/>
            <a:ext cx="15725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Vertrouwen!</a:t>
            </a:r>
          </a:p>
        </p:txBody>
      </p:sp>
    </p:spTree>
    <p:extLst>
      <p:ext uri="{BB962C8B-B14F-4D97-AF65-F5344CB8AC3E}">
        <p14:creationId xmlns:p14="http://schemas.microsoft.com/office/powerpoint/2010/main" val="526739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E6BC5-973C-47E6-94C6-E0ADC6D11AE5}"/>
              </a:ext>
            </a:extLst>
          </p:cNvPr>
          <p:cNvSpPr>
            <a:spLocks noGrp="1"/>
          </p:cNvSpPr>
          <p:nvPr>
            <p:ph type="title"/>
          </p:nvPr>
        </p:nvSpPr>
        <p:spPr>
          <a:xfrm>
            <a:off x="475939" y="1061344"/>
            <a:ext cx="10212822" cy="439155"/>
          </a:xfrm>
        </p:spPr>
        <p:txBody>
          <a:bodyPr>
            <a:noAutofit/>
          </a:bodyPr>
          <a:lstStyle/>
          <a:p>
            <a:r>
              <a:rPr lang="nl-NL" sz="3600"/>
              <a:t>Van traditionele beoordeling naar supervisieniveaus</a:t>
            </a:r>
          </a:p>
        </p:txBody>
      </p:sp>
      <p:sp>
        <p:nvSpPr>
          <p:cNvPr id="5" name="Tekstvak 4">
            <a:extLst>
              <a:ext uri="{FF2B5EF4-FFF2-40B4-BE49-F238E27FC236}">
                <a16:creationId xmlns:a16="http://schemas.microsoft.com/office/drawing/2014/main" id="{F8B1A280-94BB-4C87-8B53-5BE4D0B28B6F}"/>
              </a:ext>
            </a:extLst>
          </p:cNvPr>
          <p:cNvSpPr txBox="1"/>
          <p:nvPr/>
        </p:nvSpPr>
        <p:spPr>
          <a:xfrm>
            <a:off x="565740" y="1643108"/>
            <a:ext cx="1224136" cy="4154984"/>
          </a:xfrm>
          <a:prstGeom prst="rect">
            <a:avLst/>
          </a:prstGeom>
          <a:noFill/>
          <a:ln w="25400">
            <a:solidFill>
              <a:schemeClr val="accent1"/>
            </a:solidFill>
          </a:ln>
        </p:spPr>
        <p:txBody>
          <a:bodyPr wrap="square" rtlCol="0">
            <a:spAutoFit/>
          </a:bodyPr>
          <a:lstStyle/>
          <a:p>
            <a:pPr algn="ctr"/>
            <a:r>
              <a:rPr lang="nl-NL" sz="2400"/>
              <a:t>Cijfers</a:t>
            </a:r>
          </a:p>
          <a:p>
            <a:pPr algn="ctr"/>
            <a:r>
              <a:rPr lang="nl-NL" sz="2400"/>
              <a:t>10</a:t>
            </a:r>
          </a:p>
          <a:p>
            <a:pPr algn="ctr"/>
            <a:r>
              <a:rPr lang="nl-NL" sz="2400"/>
              <a:t>9</a:t>
            </a:r>
          </a:p>
          <a:p>
            <a:pPr algn="ctr"/>
            <a:r>
              <a:rPr lang="nl-NL" sz="2400"/>
              <a:t>8</a:t>
            </a:r>
          </a:p>
          <a:p>
            <a:pPr algn="ctr"/>
            <a:r>
              <a:rPr lang="nl-NL" sz="2400"/>
              <a:t>7</a:t>
            </a:r>
          </a:p>
          <a:p>
            <a:pPr algn="ctr"/>
            <a:r>
              <a:rPr lang="nl-NL" sz="2400"/>
              <a:t>6</a:t>
            </a:r>
          </a:p>
          <a:p>
            <a:pPr algn="ctr"/>
            <a:r>
              <a:rPr lang="nl-NL" sz="2400"/>
              <a:t>5</a:t>
            </a:r>
          </a:p>
          <a:p>
            <a:pPr algn="ctr"/>
            <a:r>
              <a:rPr lang="nl-NL" sz="2400"/>
              <a:t>4</a:t>
            </a:r>
          </a:p>
          <a:p>
            <a:pPr algn="ctr"/>
            <a:r>
              <a:rPr lang="nl-NL" sz="2400"/>
              <a:t>3</a:t>
            </a:r>
          </a:p>
          <a:p>
            <a:pPr algn="ctr"/>
            <a:r>
              <a:rPr lang="nl-NL" sz="2400"/>
              <a:t>2</a:t>
            </a:r>
          </a:p>
          <a:p>
            <a:pPr algn="ctr"/>
            <a:r>
              <a:rPr lang="nl-NL" sz="2400"/>
              <a:t>1</a:t>
            </a:r>
          </a:p>
        </p:txBody>
      </p:sp>
      <p:sp>
        <p:nvSpPr>
          <p:cNvPr id="7" name="Tekstvak 6">
            <a:extLst>
              <a:ext uri="{FF2B5EF4-FFF2-40B4-BE49-F238E27FC236}">
                <a16:creationId xmlns:a16="http://schemas.microsoft.com/office/drawing/2014/main" id="{226E1D02-C876-4F10-AE7F-7EBB56C99642}"/>
              </a:ext>
            </a:extLst>
          </p:cNvPr>
          <p:cNvSpPr txBox="1"/>
          <p:nvPr/>
        </p:nvSpPr>
        <p:spPr>
          <a:xfrm>
            <a:off x="2927648" y="1643108"/>
            <a:ext cx="8688352" cy="3970318"/>
          </a:xfrm>
          <a:prstGeom prst="rect">
            <a:avLst/>
          </a:prstGeom>
          <a:noFill/>
          <a:ln w="25400">
            <a:solidFill>
              <a:schemeClr val="accent1"/>
            </a:solidFill>
          </a:ln>
        </p:spPr>
        <p:txBody>
          <a:bodyPr wrap="square" rtlCol="0">
            <a:spAutoFit/>
          </a:bodyPr>
          <a:lstStyle/>
          <a:p>
            <a:pPr algn="ctr"/>
            <a:r>
              <a:rPr lang="nl-NL" sz="2400"/>
              <a:t>Je mag:</a:t>
            </a:r>
          </a:p>
          <a:p>
            <a:pPr algn="ctr"/>
            <a:endParaRPr lang="nl-NL" sz="2400"/>
          </a:p>
          <a:p>
            <a:pPr marL="609600" indent="-609600">
              <a:lnSpc>
                <a:spcPct val="150000"/>
              </a:lnSpc>
              <a:buFont typeface="Arial" pitchFamily="34" charset="0"/>
              <a:buNone/>
            </a:pPr>
            <a:r>
              <a:rPr lang="nl-NL" altLang="nl-NL" sz="2400">
                <a:latin typeface="Segoe UI" panose="020B0502040204020203" pitchFamily="34" charset="0"/>
                <a:ea typeface="Segoe UI" panose="020B0502040204020203" pitchFamily="34" charset="0"/>
                <a:cs typeface="Segoe UI" panose="020B0502040204020203" pitchFamily="34" charset="0"/>
              </a:rPr>
              <a:t>5.  Supervisie aan anderen geven </a:t>
            </a:r>
          </a:p>
          <a:p>
            <a:pPr marL="609600" indent="-609600">
              <a:lnSpc>
                <a:spcPct val="150000"/>
              </a:lnSpc>
            </a:pPr>
            <a:r>
              <a:rPr lang="nl-NL" altLang="nl-NL" sz="2400">
                <a:latin typeface="Segoe UI" panose="020B0502040204020203" pitchFamily="34" charset="0"/>
                <a:ea typeface="Segoe UI" panose="020B0502040204020203" pitchFamily="34" charset="0"/>
                <a:cs typeface="Segoe UI" panose="020B0502040204020203" pitchFamily="34" charset="0"/>
              </a:rPr>
              <a:t>4.  Professionele activiteit zelfstandig uitvoeren </a:t>
            </a:r>
          </a:p>
          <a:p>
            <a:pPr marL="609600" indent="-609600">
              <a:lnSpc>
                <a:spcPct val="150000"/>
              </a:lnSpc>
            </a:pPr>
            <a:r>
              <a:rPr lang="nl-NL" altLang="nl-NL" sz="2400">
                <a:latin typeface="Segoe UI" panose="020B0502040204020203" pitchFamily="34" charset="0"/>
                <a:ea typeface="Segoe UI" panose="020B0502040204020203" pitchFamily="34" charset="0"/>
                <a:cs typeface="Segoe UI" panose="020B0502040204020203" pitchFamily="34" charset="0"/>
              </a:rPr>
              <a:t>3.  Professionele activiteit uitvoeren onder beperkte supervisie</a:t>
            </a:r>
          </a:p>
          <a:p>
            <a:pPr marL="609600" indent="-609600">
              <a:lnSpc>
                <a:spcPct val="150000"/>
              </a:lnSpc>
              <a:buFont typeface="Arial" pitchFamily="34" charset="0"/>
              <a:buNone/>
            </a:pPr>
            <a:r>
              <a:rPr lang="nl-NL" altLang="nl-NL" sz="2400">
                <a:latin typeface="Segoe UI" panose="020B0502040204020203" pitchFamily="34" charset="0"/>
                <a:ea typeface="Segoe UI" panose="020B0502040204020203" pitchFamily="34" charset="0"/>
                <a:cs typeface="Segoe UI" panose="020B0502040204020203" pitchFamily="34" charset="0"/>
              </a:rPr>
              <a:t>2.  Professionele activiteit uitvoeren onder volledige supervisie </a:t>
            </a:r>
          </a:p>
          <a:p>
            <a:pPr marL="609600" indent="-609600">
              <a:lnSpc>
                <a:spcPct val="150000"/>
              </a:lnSpc>
              <a:buFont typeface="Arial" pitchFamily="34" charset="0"/>
              <a:buNone/>
            </a:pPr>
            <a:r>
              <a:rPr lang="nl-NL" altLang="nl-NL" sz="2400">
                <a:latin typeface="Segoe UI" panose="020B0502040204020203" pitchFamily="34" charset="0"/>
                <a:ea typeface="Segoe UI" panose="020B0502040204020203" pitchFamily="34" charset="0"/>
                <a:cs typeface="Segoe UI" panose="020B0502040204020203" pitchFamily="34" charset="0"/>
              </a:rPr>
              <a:t>1.  Professionele activiteit niet uitvoeren </a:t>
            </a:r>
            <a:endParaRPr lang="nl-NL" sz="2400"/>
          </a:p>
          <a:p>
            <a:pPr algn="ctr"/>
            <a:endParaRPr lang="nl-NL" sz="2400"/>
          </a:p>
        </p:txBody>
      </p:sp>
      <p:sp>
        <p:nvSpPr>
          <p:cNvPr id="9" name="Pijl-rechts 10">
            <a:extLst>
              <a:ext uri="{FF2B5EF4-FFF2-40B4-BE49-F238E27FC236}">
                <a16:creationId xmlns:a16="http://schemas.microsoft.com/office/drawing/2014/main" id="{A639EDD3-F688-43CD-BB46-A6B98E5B570C}"/>
              </a:ext>
            </a:extLst>
          </p:cNvPr>
          <p:cNvSpPr/>
          <p:nvPr/>
        </p:nvSpPr>
        <p:spPr>
          <a:xfrm>
            <a:off x="1789876" y="3144536"/>
            <a:ext cx="113777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495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Vertrouwenscriteria</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252224407"/>
              </p:ext>
            </p:extLst>
          </p:nvPr>
        </p:nvGraphicFramePr>
        <p:xfrm>
          <a:off x="680085" y="1484948"/>
          <a:ext cx="10115550" cy="4981775"/>
        </p:xfrm>
        <a:graphic>
          <a:graphicData uri="http://schemas.openxmlformats.org/drawingml/2006/table">
            <a:tbl>
              <a:tblPr firstRow="1" bandRow="1">
                <a:tableStyleId>{5C22544A-7EE6-4342-B048-85BDC9FD1C3A}</a:tableStyleId>
              </a:tblPr>
              <a:tblGrid>
                <a:gridCol w="2484437">
                  <a:extLst>
                    <a:ext uri="{9D8B030D-6E8A-4147-A177-3AD203B41FA5}">
                      <a16:colId xmlns:a16="http://schemas.microsoft.com/office/drawing/2014/main" val="2645972588"/>
                    </a:ext>
                  </a:extLst>
                </a:gridCol>
                <a:gridCol w="7631113">
                  <a:extLst>
                    <a:ext uri="{9D8B030D-6E8A-4147-A177-3AD203B41FA5}">
                      <a16:colId xmlns:a16="http://schemas.microsoft.com/office/drawing/2014/main" val="2423814905"/>
                    </a:ext>
                  </a:extLst>
                </a:gridCol>
              </a:tblGrid>
              <a:tr h="555106">
                <a:tc>
                  <a:txBody>
                    <a:bodyPr/>
                    <a:lstStyle/>
                    <a:p>
                      <a:pPr>
                        <a:lnSpc>
                          <a:spcPct val="150000"/>
                        </a:lnSpc>
                      </a:pPr>
                      <a:r>
                        <a:rPr lang="nl-NL" sz="2400"/>
                        <a:t>Criterium</a:t>
                      </a:r>
                    </a:p>
                  </a:txBody>
                  <a:tcPr/>
                </a:tc>
                <a:tc>
                  <a:txBody>
                    <a:bodyPr/>
                    <a:lstStyle/>
                    <a:p>
                      <a:pPr>
                        <a:lnSpc>
                          <a:spcPct val="150000"/>
                        </a:lnSpc>
                      </a:pPr>
                      <a:r>
                        <a:rPr lang="nl-NL" sz="2400"/>
                        <a:t>Toelichting</a:t>
                      </a:r>
                    </a:p>
                  </a:txBody>
                  <a:tcPr/>
                </a:tc>
                <a:extLst>
                  <a:ext uri="{0D108BD9-81ED-4DB2-BD59-A6C34878D82A}">
                    <a16:rowId xmlns:a16="http://schemas.microsoft.com/office/drawing/2014/main" val="1488089969"/>
                  </a:ext>
                </a:extLst>
              </a:tr>
              <a:tr h="1077161">
                <a:tc>
                  <a:txBody>
                    <a:bodyPr/>
                    <a:lstStyle/>
                    <a:p>
                      <a:pPr>
                        <a:lnSpc>
                          <a:spcPct val="150000"/>
                        </a:lnSpc>
                      </a:pPr>
                      <a:r>
                        <a:rPr lang="nl-NL" sz="2000"/>
                        <a:t>Specifieke</a:t>
                      </a:r>
                      <a:r>
                        <a:rPr lang="nl-NL" sz="2000" baseline="0"/>
                        <a:t> bekwaamheid</a:t>
                      </a:r>
                      <a:endParaRPr lang="nl-NL" sz="2000"/>
                    </a:p>
                  </a:txBody>
                  <a:tcPr/>
                </a:tc>
                <a:tc>
                  <a:txBody>
                    <a:bodyPr/>
                    <a:lstStyle/>
                    <a:p>
                      <a:pPr>
                        <a:lnSpc>
                          <a:spcPct val="150000"/>
                        </a:lnSpc>
                      </a:pPr>
                      <a:r>
                        <a:rPr lang="nl-NL" sz="2000"/>
                        <a:t>Competenties nodig om EPA uit te voeren</a:t>
                      </a:r>
                    </a:p>
                  </a:txBody>
                  <a:tcPr/>
                </a:tc>
                <a:extLst>
                  <a:ext uri="{0D108BD9-81ED-4DB2-BD59-A6C34878D82A}">
                    <a16:rowId xmlns:a16="http://schemas.microsoft.com/office/drawing/2014/main" val="1754073969"/>
                  </a:ext>
                </a:extLst>
              </a:tr>
              <a:tr h="555106">
                <a:tc>
                  <a:txBody>
                    <a:bodyPr/>
                    <a:lstStyle/>
                    <a:p>
                      <a:pPr>
                        <a:lnSpc>
                          <a:spcPct val="150000"/>
                        </a:lnSpc>
                      </a:pPr>
                      <a:r>
                        <a:rPr lang="nl-NL" sz="2000"/>
                        <a:t>Integriteit</a:t>
                      </a:r>
                    </a:p>
                  </a:txBody>
                  <a:tcPr/>
                </a:tc>
                <a:tc>
                  <a:txBody>
                    <a:bodyPr/>
                    <a:lstStyle/>
                    <a:p>
                      <a:pPr>
                        <a:lnSpc>
                          <a:spcPct val="150000"/>
                        </a:lnSpc>
                      </a:pPr>
                      <a:r>
                        <a:rPr lang="nl-NL" sz="2000"/>
                        <a:t>Oprechtheid, eerlijkheid,</a:t>
                      </a:r>
                      <a:r>
                        <a:rPr lang="nl-NL" sz="2000" baseline="0"/>
                        <a:t> juiste intenties</a:t>
                      </a:r>
                      <a:endParaRPr lang="nl-NL" sz="2000"/>
                    </a:p>
                  </a:txBody>
                  <a:tcPr/>
                </a:tc>
                <a:extLst>
                  <a:ext uri="{0D108BD9-81ED-4DB2-BD59-A6C34878D82A}">
                    <a16:rowId xmlns:a16="http://schemas.microsoft.com/office/drawing/2014/main" val="187714478"/>
                  </a:ext>
                </a:extLst>
              </a:tr>
              <a:tr h="555106">
                <a:tc>
                  <a:txBody>
                    <a:bodyPr/>
                    <a:lstStyle/>
                    <a:p>
                      <a:pPr>
                        <a:lnSpc>
                          <a:spcPct val="150000"/>
                        </a:lnSpc>
                      </a:pPr>
                      <a:r>
                        <a:rPr lang="nl-NL" sz="2000"/>
                        <a:t>Betrouwbaarheid</a:t>
                      </a:r>
                    </a:p>
                  </a:txBody>
                  <a:tcPr/>
                </a:tc>
                <a:tc>
                  <a:txBody>
                    <a:bodyPr/>
                    <a:lstStyle/>
                    <a:p>
                      <a:pPr>
                        <a:lnSpc>
                          <a:spcPct val="150000"/>
                        </a:lnSpc>
                      </a:pPr>
                      <a:r>
                        <a:rPr lang="nl-NL" sz="2000"/>
                        <a:t>Nauwkeurig</a:t>
                      </a:r>
                      <a:r>
                        <a:rPr lang="nl-NL" sz="2000" baseline="0"/>
                        <a:t> werken en voorspelbaar gedrag laten zien</a:t>
                      </a:r>
                      <a:endParaRPr lang="nl-NL" sz="2000"/>
                    </a:p>
                  </a:txBody>
                  <a:tcPr/>
                </a:tc>
                <a:extLst>
                  <a:ext uri="{0D108BD9-81ED-4DB2-BD59-A6C34878D82A}">
                    <a16:rowId xmlns:a16="http://schemas.microsoft.com/office/drawing/2014/main" val="2920535157"/>
                  </a:ext>
                </a:extLst>
              </a:tr>
              <a:tr h="1077161">
                <a:tc>
                  <a:txBody>
                    <a:bodyPr/>
                    <a:lstStyle/>
                    <a:p>
                      <a:pPr>
                        <a:lnSpc>
                          <a:spcPct val="150000"/>
                        </a:lnSpc>
                      </a:pPr>
                      <a:r>
                        <a:rPr lang="nl-NL" sz="2000"/>
                        <a:t>Bescheidenheid</a:t>
                      </a:r>
                    </a:p>
                  </a:txBody>
                  <a:tcPr/>
                </a:tc>
                <a:tc>
                  <a:txBody>
                    <a:bodyPr/>
                    <a:lstStyle/>
                    <a:p>
                      <a:pPr>
                        <a:lnSpc>
                          <a:spcPct val="150000"/>
                        </a:lnSpc>
                      </a:pPr>
                      <a:r>
                        <a:rPr lang="nl-NL" sz="2000" dirty="0"/>
                        <a:t>Inzicht in eigen grenzen,</a:t>
                      </a:r>
                      <a:r>
                        <a:rPr lang="nl-NL" sz="2000" baseline="0" dirty="0"/>
                        <a:t> bereidheid om hulp te vragen, open voor feedback</a:t>
                      </a:r>
                      <a:endParaRPr lang="nl-NL" sz="2000" dirty="0"/>
                    </a:p>
                  </a:txBody>
                  <a:tcPr/>
                </a:tc>
                <a:extLst>
                  <a:ext uri="{0D108BD9-81ED-4DB2-BD59-A6C34878D82A}">
                    <a16:rowId xmlns:a16="http://schemas.microsoft.com/office/drawing/2014/main" val="4047444940"/>
                  </a:ext>
                </a:extLst>
              </a:tr>
              <a:tr h="1077161">
                <a:tc>
                  <a:txBody>
                    <a:bodyPr/>
                    <a:lstStyle/>
                    <a:p>
                      <a:pPr>
                        <a:lnSpc>
                          <a:spcPct val="150000"/>
                        </a:lnSpc>
                      </a:pPr>
                      <a:r>
                        <a:rPr lang="nl-NL" sz="2000"/>
                        <a:t>Proactieve instelling</a:t>
                      </a:r>
                    </a:p>
                  </a:txBody>
                  <a:tcPr/>
                </a:tc>
                <a:tc>
                  <a:txBody>
                    <a:bodyPr/>
                    <a:lstStyle/>
                    <a:p>
                      <a:pPr>
                        <a:lnSpc>
                          <a:spcPct val="150000"/>
                        </a:lnSpc>
                      </a:pPr>
                      <a:r>
                        <a:rPr lang="nl-NL" sz="2000"/>
                        <a:t>Zelfvertrouwen,</a:t>
                      </a:r>
                      <a:r>
                        <a:rPr lang="nl-NL" sz="2000" baseline="0"/>
                        <a:t> actieve opstelling naar werk, collega’s en veiligheid</a:t>
                      </a:r>
                      <a:endParaRPr lang="nl-NL" sz="2000"/>
                    </a:p>
                  </a:txBody>
                  <a:tcPr/>
                </a:tc>
                <a:extLst>
                  <a:ext uri="{0D108BD9-81ED-4DB2-BD59-A6C34878D82A}">
                    <a16:rowId xmlns:a16="http://schemas.microsoft.com/office/drawing/2014/main" val="1287660966"/>
                  </a:ext>
                </a:extLst>
              </a:tr>
            </a:tbl>
          </a:graphicData>
        </a:graphic>
      </p:graphicFrame>
    </p:spTree>
    <p:extLst>
      <p:ext uri="{BB962C8B-B14F-4D97-AF65-F5344CB8AC3E}">
        <p14:creationId xmlns:p14="http://schemas.microsoft.com/office/powerpoint/2010/main" val="365374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whiteboard&#10;&#10;Automatisch gegenereerde beschrijving">
            <a:extLst>
              <a:ext uri="{FF2B5EF4-FFF2-40B4-BE49-F238E27FC236}">
                <a16:creationId xmlns:a16="http://schemas.microsoft.com/office/drawing/2014/main" id="{8602BECD-FEEB-49B5-A7D3-2A0C617E3D95}"/>
              </a:ext>
            </a:extLst>
          </p:cNvPr>
          <p:cNvPicPr>
            <a:picLocks noChangeAspect="1"/>
          </p:cNvPicPr>
          <p:nvPr/>
        </p:nvPicPr>
        <p:blipFill rotWithShape="1">
          <a:blip r:embed="rId3"/>
          <a:srcRect l="23269" t="-35720" r="53292" b="30123"/>
          <a:stretch/>
        </p:blipFill>
        <p:spPr>
          <a:xfrm>
            <a:off x="4155131" y="-2116732"/>
            <a:ext cx="5776331" cy="8973118"/>
          </a:xfrm>
          <a:prstGeom prst="rect">
            <a:avLst/>
          </a:prstGeom>
        </p:spPr>
      </p:pic>
      <p:sp>
        <p:nvSpPr>
          <p:cNvPr id="2" name="Titel 1">
            <a:extLst>
              <a:ext uri="{FF2B5EF4-FFF2-40B4-BE49-F238E27FC236}">
                <a16:creationId xmlns:a16="http://schemas.microsoft.com/office/drawing/2014/main" id="{4354FE5F-AD13-40C1-9DB4-3A00FD019778}"/>
              </a:ext>
            </a:extLst>
          </p:cNvPr>
          <p:cNvSpPr>
            <a:spLocks noGrp="1"/>
          </p:cNvSpPr>
          <p:nvPr>
            <p:ph type="title"/>
          </p:nvPr>
        </p:nvSpPr>
        <p:spPr>
          <a:xfrm>
            <a:off x="491490" y="159385"/>
            <a:ext cx="10492740" cy="1325563"/>
          </a:xfrm>
        </p:spPr>
        <p:txBody>
          <a:bodyPr anchor="b">
            <a:normAutofit/>
          </a:bodyPr>
          <a:lstStyle/>
          <a:p>
            <a:r>
              <a:rPr lang="nl-NL"/>
              <a:t>Programma</a:t>
            </a:r>
          </a:p>
        </p:txBody>
      </p:sp>
      <p:sp>
        <p:nvSpPr>
          <p:cNvPr id="7" name="Ondertitel 5">
            <a:extLst>
              <a:ext uri="{FF2B5EF4-FFF2-40B4-BE49-F238E27FC236}">
                <a16:creationId xmlns:a16="http://schemas.microsoft.com/office/drawing/2014/main" id="{85ACC701-DC6F-46DB-B62D-EC3D413B0C51}"/>
              </a:ext>
            </a:extLst>
          </p:cNvPr>
          <p:cNvSpPr>
            <a:spLocks noGrp="1"/>
          </p:cNvSpPr>
          <p:nvPr>
            <p:ph idx="1"/>
          </p:nvPr>
        </p:nvSpPr>
        <p:spPr>
          <a:xfrm>
            <a:off x="868680" y="1600200"/>
            <a:ext cx="4693920" cy="5168900"/>
          </a:xfrm>
        </p:spPr>
        <p:txBody>
          <a:bodyPr vert="horz" lIns="91440" tIns="45720" rIns="91440" bIns="45720" rtlCol="0" anchor="t">
            <a:normAutofit/>
          </a:bodyPr>
          <a:lstStyle/>
          <a:p>
            <a:pPr marL="457200" indent="-457200">
              <a:buAutoNum type="arabicPeriod"/>
            </a:pPr>
            <a:r>
              <a:rPr lang="nl-NL"/>
              <a:t>Opening en welkom</a:t>
            </a:r>
          </a:p>
          <a:p>
            <a:pPr marL="457200" indent="-457200">
              <a:buAutoNum type="arabicPeriod"/>
            </a:pPr>
            <a:r>
              <a:rPr lang="nl-NL" err="1"/>
              <a:t>EPA’s</a:t>
            </a:r>
            <a:r>
              <a:rPr lang="nl-NL"/>
              <a:t> in de praktijk</a:t>
            </a:r>
            <a:endParaRPr lang="nl-NL">
              <a:cs typeface="Calibri"/>
            </a:endParaRPr>
          </a:p>
          <a:p>
            <a:pPr marL="457200" indent="-457200">
              <a:buAutoNum type="arabicPeriod"/>
            </a:pPr>
            <a:r>
              <a:rPr lang="nl-NL"/>
              <a:t>Toetsen in de praktijk </a:t>
            </a:r>
            <a:endParaRPr lang="nl-NL">
              <a:cs typeface="Calibri"/>
            </a:endParaRPr>
          </a:p>
          <a:p>
            <a:pPr marL="457200" indent="-457200">
              <a:buAutoNum type="arabicPeriod"/>
            </a:pPr>
            <a:r>
              <a:rPr lang="nl-NL"/>
              <a:t>Hoe werkt dit in jouw praktijk?</a:t>
            </a:r>
            <a:endParaRPr lang="nl-NL">
              <a:cs typeface="Calibri"/>
            </a:endParaRPr>
          </a:p>
          <a:p>
            <a:pPr marL="457200" indent="-457200">
              <a:buAutoNum type="arabicPeriod"/>
            </a:pPr>
            <a:r>
              <a:rPr lang="nl-NL"/>
              <a:t>Terugkoppeling en afsluiting</a:t>
            </a:r>
            <a:endParaRPr lang="nl-NL">
              <a:cs typeface="Calibri"/>
            </a:endParaRPr>
          </a:p>
        </p:txBody>
      </p:sp>
      <p:sp>
        <p:nvSpPr>
          <p:cNvPr id="4" name="Tekstvak 3">
            <a:extLst>
              <a:ext uri="{FF2B5EF4-FFF2-40B4-BE49-F238E27FC236}">
                <a16:creationId xmlns:a16="http://schemas.microsoft.com/office/drawing/2014/main" id="{228CDE4F-4FF6-4307-9BB6-5D54C88C9BA3}"/>
              </a:ext>
            </a:extLst>
          </p:cNvPr>
          <p:cNvSpPr txBox="1"/>
          <p:nvPr/>
        </p:nvSpPr>
        <p:spPr>
          <a:xfrm>
            <a:off x="9801265" y="3188804"/>
            <a:ext cx="1664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latin typeface="Trebuchet MS"/>
              </a:rPr>
              <a:t>CANMEDS en Kennis Vaardigheden en Gedrag</a:t>
            </a:r>
            <a:endParaRPr lang="nl-NL" sz="1600" b="1">
              <a:latin typeface="Trebuchet MS"/>
              <a:cs typeface="Calibri"/>
            </a:endParaRPr>
          </a:p>
        </p:txBody>
      </p:sp>
      <p:sp>
        <p:nvSpPr>
          <p:cNvPr id="6" name="Tekstvak 5">
            <a:extLst>
              <a:ext uri="{FF2B5EF4-FFF2-40B4-BE49-F238E27FC236}">
                <a16:creationId xmlns:a16="http://schemas.microsoft.com/office/drawing/2014/main" id="{3B45249B-5717-4A6F-9D79-2753176C0821}"/>
              </a:ext>
            </a:extLst>
          </p:cNvPr>
          <p:cNvSpPr txBox="1"/>
          <p:nvPr/>
        </p:nvSpPr>
        <p:spPr>
          <a:xfrm>
            <a:off x="9836306" y="2414098"/>
            <a:ext cx="798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latin typeface="Trebuchet MS"/>
              </a:rPr>
              <a:t>EPA</a:t>
            </a:r>
            <a:endParaRPr lang="nl-NL" sz="2400" b="1">
              <a:latin typeface="Trebuchet MS"/>
              <a:cs typeface="Calibri"/>
            </a:endParaRPr>
          </a:p>
        </p:txBody>
      </p:sp>
      <p:sp>
        <p:nvSpPr>
          <p:cNvPr id="8" name="Tekstvak 7">
            <a:extLst>
              <a:ext uri="{FF2B5EF4-FFF2-40B4-BE49-F238E27FC236}">
                <a16:creationId xmlns:a16="http://schemas.microsoft.com/office/drawing/2014/main" id="{8DC6A0C0-C3AA-4A8C-B880-2941F8168F82}"/>
              </a:ext>
            </a:extLst>
          </p:cNvPr>
          <p:cNvSpPr txBox="1"/>
          <p:nvPr/>
        </p:nvSpPr>
        <p:spPr>
          <a:xfrm>
            <a:off x="9799710" y="45215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Supervisieniveaus</a:t>
            </a:r>
          </a:p>
        </p:txBody>
      </p:sp>
      <p:sp>
        <p:nvSpPr>
          <p:cNvPr id="9" name="Tekstvak 8">
            <a:extLst>
              <a:ext uri="{FF2B5EF4-FFF2-40B4-BE49-F238E27FC236}">
                <a16:creationId xmlns:a16="http://schemas.microsoft.com/office/drawing/2014/main" id="{7475C386-06A3-483A-8057-9182B4B16AC7}"/>
              </a:ext>
            </a:extLst>
          </p:cNvPr>
          <p:cNvSpPr txBox="1"/>
          <p:nvPr/>
        </p:nvSpPr>
        <p:spPr>
          <a:xfrm>
            <a:off x="7627883" y="622212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Toetsinstrumenten</a:t>
            </a:r>
          </a:p>
        </p:txBody>
      </p:sp>
    </p:spTree>
    <p:extLst>
      <p:ext uri="{BB962C8B-B14F-4D97-AF65-F5344CB8AC3E}">
        <p14:creationId xmlns:p14="http://schemas.microsoft.com/office/powerpoint/2010/main" val="416933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7">
            <a:hlinkClick r:id="rId3"/>
            <a:extLst>
              <a:ext uri="{FF2B5EF4-FFF2-40B4-BE49-F238E27FC236}">
                <a16:creationId xmlns:a16="http://schemas.microsoft.com/office/drawing/2014/main" id="{9A152B26-E4C9-4F53-95BC-E4B34D69E2B0}"/>
              </a:ext>
            </a:extLst>
          </p:cNvPr>
          <p:cNvPicPr>
            <a:picLocks noChangeAspect="1"/>
          </p:cNvPicPr>
          <p:nvPr/>
        </p:nvPicPr>
        <p:blipFill rotWithShape="1">
          <a:blip r:embed="rId4"/>
          <a:srcRect r="19974" b="-101"/>
          <a:stretch/>
        </p:blipFill>
        <p:spPr>
          <a:xfrm>
            <a:off x="3321878" y="1487075"/>
            <a:ext cx="6923383" cy="5474118"/>
          </a:xfrm>
          <a:prstGeom prst="rect">
            <a:avLst/>
          </a:prstGeom>
        </p:spPr>
      </p:pic>
      <p:sp>
        <p:nvSpPr>
          <p:cNvPr id="4" name="Titel 1"/>
          <p:cNvSpPr txBox="1">
            <a:spLocks/>
          </p:cNvSpPr>
          <p:nvPr/>
        </p:nvSpPr>
        <p:spPr bwMode="auto">
          <a:xfrm>
            <a:off x="491490" y="159385"/>
            <a:ext cx="1049274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defTabSz="914400" eaLnBrk="1" fontAlgn="auto" hangingPunct="1">
              <a:lnSpc>
                <a:spcPct val="90000"/>
              </a:lnSpc>
              <a:spcAft>
                <a:spcPts val="600"/>
              </a:spcAft>
              <a:defRPr/>
            </a:pPr>
            <a:r>
              <a:rPr lang="nl-NL" kern="1200">
                <a:solidFill>
                  <a:schemeClr val="tx2"/>
                </a:solidFill>
                <a:latin typeface="+mj-lt"/>
                <a:ea typeface="+mj-ea"/>
                <a:cs typeface="+mj-cs"/>
              </a:rPr>
              <a:t>EPA’s en bekwaamverklaren in 3 minuten</a:t>
            </a:r>
          </a:p>
        </p:txBody>
      </p:sp>
      <p:sp>
        <p:nvSpPr>
          <p:cNvPr id="2" name="TextBox 1"/>
          <p:cNvSpPr txBox="1"/>
          <p:nvPr/>
        </p:nvSpPr>
        <p:spPr>
          <a:xfrm>
            <a:off x="868680" y="1600200"/>
            <a:ext cx="2960370" cy="5168900"/>
          </a:xfrm>
          <a:prstGeom prst="rect">
            <a:avLst/>
          </a:prstGeom>
        </p:spPr>
        <p:txBody>
          <a:bodyPr vert="horz" lIns="91440" tIns="45720" rIns="91440" bIns="45720" rtlCol="0">
            <a:normAutofit/>
          </a:bodyPr>
          <a:lstStyle/>
          <a:p>
            <a:pPr>
              <a:lnSpc>
                <a:spcPts val="2600"/>
              </a:lnSpc>
              <a:spcBef>
                <a:spcPts val="1000"/>
              </a:spcBef>
            </a:pPr>
            <a:r>
              <a:rPr lang="nl-NL" sz="2200" kern="1200" baseline="0" dirty="0">
                <a:latin typeface="+mn-lt"/>
                <a:ea typeface="+mn-ea"/>
                <a:cs typeface="+mn-cs"/>
              </a:rPr>
              <a:t>De animatie is beschikbaar via </a:t>
            </a:r>
            <a:r>
              <a:rPr lang="nl-NL" sz="2200" kern="1200" baseline="0" dirty="0">
                <a:latin typeface="+mn-lt"/>
                <a:ea typeface="+mn-ea"/>
                <a:cs typeface="+mn-cs"/>
                <a:hlinkClick r:id="rId5"/>
              </a:rPr>
              <a:t>www.czoflexlevel.nl</a:t>
            </a:r>
            <a:r>
              <a:rPr lang="nl-NL" sz="2200" kern="1200" baseline="0" dirty="0">
                <a:latin typeface="+mn-lt"/>
                <a:ea typeface="+mn-ea"/>
                <a:cs typeface="+mn-cs"/>
              </a:rPr>
              <a:t> </a:t>
            </a:r>
          </a:p>
        </p:txBody>
      </p:sp>
    </p:spTree>
    <p:extLst>
      <p:ext uri="{BB962C8B-B14F-4D97-AF65-F5344CB8AC3E}">
        <p14:creationId xmlns:p14="http://schemas.microsoft.com/office/powerpoint/2010/main" val="3982158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a:extLst>
              <a:ext uri="{FF2B5EF4-FFF2-40B4-BE49-F238E27FC236}">
                <a16:creationId xmlns:a16="http://schemas.microsoft.com/office/drawing/2014/main" id="{15E37813-8462-446C-BE2D-71564D146F5D}"/>
              </a:ext>
            </a:extLst>
          </p:cNvPr>
          <p:cNvPicPr>
            <a:picLocks noGrp="1" noChangeAspect="1"/>
          </p:cNvPicPr>
          <p:nvPr>
            <p:ph idx="1"/>
          </p:nvPr>
        </p:nvPicPr>
        <p:blipFill>
          <a:blip r:embed="rId3"/>
          <a:stretch>
            <a:fillRect/>
          </a:stretch>
        </p:blipFill>
        <p:spPr>
          <a:xfrm>
            <a:off x="1446852" y="76200"/>
            <a:ext cx="12931857" cy="7276064"/>
          </a:xfrm>
        </p:spPr>
      </p:pic>
      <p:sp>
        <p:nvSpPr>
          <p:cNvPr id="125" name="Tekstvak 124">
            <a:extLst>
              <a:ext uri="{FF2B5EF4-FFF2-40B4-BE49-F238E27FC236}">
                <a16:creationId xmlns:a16="http://schemas.microsoft.com/office/drawing/2014/main" id="{46334EEF-84CC-4C54-AE41-1C559EFEEB15}"/>
              </a:ext>
            </a:extLst>
          </p:cNvPr>
          <p:cNvSpPr txBox="1"/>
          <p:nvPr/>
        </p:nvSpPr>
        <p:spPr>
          <a:xfrm>
            <a:off x="1759503" y="225811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Toetsinstrumenten</a:t>
            </a:r>
          </a:p>
        </p:txBody>
      </p:sp>
      <p:sp>
        <p:nvSpPr>
          <p:cNvPr id="3" name="Tekstvak 2">
            <a:extLst>
              <a:ext uri="{FF2B5EF4-FFF2-40B4-BE49-F238E27FC236}">
                <a16:creationId xmlns:a16="http://schemas.microsoft.com/office/drawing/2014/main" id="{230B2CFD-8609-423D-8700-BC36C8669C2F}"/>
              </a:ext>
            </a:extLst>
          </p:cNvPr>
          <p:cNvSpPr txBox="1"/>
          <p:nvPr/>
        </p:nvSpPr>
        <p:spPr>
          <a:xfrm>
            <a:off x="2051878" y="5867675"/>
            <a:ext cx="23907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Meetpunten</a:t>
            </a:r>
          </a:p>
        </p:txBody>
      </p:sp>
      <mc:AlternateContent xmlns:mc="http://schemas.openxmlformats.org/markup-compatibility/2006" xmlns:p14="http://schemas.microsoft.com/office/powerpoint/2010/main">
        <mc:Choice Requires="p14">
          <p:contentPart p14:bwMode="auto" r:id="rId4">
            <p14:nvContentPartPr>
              <p14:cNvPr id="10" name="Inkt 9">
                <a:extLst>
                  <a:ext uri="{FF2B5EF4-FFF2-40B4-BE49-F238E27FC236}">
                    <a16:creationId xmlns:a16="http://schemas.microsoft.com/office/drawing/2014/main" id="{E3F89F1D-37C5-47F4-A03A-C81F7A878AFD}"/>
                  </a:ext>
                </a:extLst>
              </p14:cNvPr>
              <p14:cNvContentPartPr/>
              <p14:nvPr/>
            </p14:nvContentPartPr>
            <p14:xfrm>
              <a:off x="4143910" y="1352764"/>
              <a:ext cx="9524" cy="9524"/>
            </p14:xfrm>
          </p:contentPart>
        </mc:Choice>
        <mc:Fallback xmlns="">
          <p:pic>
            <p:nvPicPr>
              <p:cNvPr id="10" name="Inkt 9">
                <a:extLst>
                  <a:ext uri="{FF2B5EF4-FFF2-40B4-BE49-F238E27FC236}">
                    <a16:creationId xmlns:a16="http://schemas.microsoft.com/office/drawing/2014/main" id="{E3F89F1D-37C5-47F4-A03A-C81F7A878AFD}"/>
                  </a:ext>
                </a:extLst>
              </p:cNvPr>
              <p:cNvPicPr/>
              <p:nvPr/>
            </p:nvPicPr>
            <p:blipFill>
              <a:blip r:embed="rId5"/>
              <a:stretch>
                <a:fillRect/>
              </a:stretch>
            </p:blipFill>
            <p:spPr>
              <a:xfrm>
                <a:off x="3667710" y="876564"/>
                <a:ext cx="952400" cy="952400"/>
              </a:xfrm>
              <a:prstGeom prst="rect">
                <a:avLst/>
              </a:prstGeom>
            </p:spPr>
          </p:pic>
        </mc:Fallback>
      </mc:AlternateContent>
      <p:pic>
        <p:nvPicPr>
          <p:cNvPr id="11" name="Afbeelding 11" descr="Afbeelding met tekst, illustratie&#10;&#10;Automatisch gegenereerde beschrijving">
            <a:extLst>
              <a:ext uri="{FF2B5EF4-FFF2-40B4-BE49-F238E27FC236}">
                <a16:creationId xmlns:a16="http://schemas.microsoft.com/office/drawing/2014/main" id="{7AD305CF-602F-465D-9AAE-8DB27ED00772}"/>
              </a:ext>
            </a:extLst>
          </p:cNvPr>
          <p:cNvPicPr>
            <a:picLocks noChangeAspect="1"/>
          </p:cNvPicPr>
          <p:nvPr/>
        </p:nvPicPr>
        <p:blipFill rotWithShape="1">
          <a:blip r:embed="rId6"/>
          <a:srcRect t="4138" b="-690"/>
          <a:stretch/>
        </p:blipFill>
        <p:spPr>
          <a:xfrm rot="-1020000">
            <a:off x="3826229" y="929163"/>
            <a:ext cx="762996" cy="745840"/>
          </a:xfrm>
          <a:prstGeom prst="rect">
            <a:avLst/>
          </a:prstGeom>
        </p:spPr>
      </p:pic>
      <p:sp>
        <p:nvSpPr>
          <p:cNvPr id="2" name="Titel 1">
            <a:extLst>
              <a:ext uri="{FF2B5EF4-FFF2-40B4-BE49-F238E27FC236}">
                <a16:creationId xmlns:a16="http://schemas.microsoft.com/office/drawing/2014/main" id="{560137F9-DBAB-4D62-88A5-12BD72A6C115}"/>
              </a:ext>
            </a:extLst>
          </p:cNvPr>
          <p:cNvSpPr txBox="1">
            <a:spLocks/>
          </p:cNvSpPr>
          <p:nvPr/>
        </p:nvSpPr>
        <p:spPr bwMode="auto">
          <a:xfrm>
            <a:off x="426513" y="-460848"/>
            <a:ext cx="1049274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defTabSz="914400">
              <a:lnSpc>
                <a:spcPct val="90000"/>
              </a:lnSpc>
              <a:spcAft>
                <a:spcPts val="600"/>
              </a:spcAft>
              <a:defRPr/>
            </a:pPr>
            <a:r>
              <a:rPr lang="nl-NL">
                <a:solidFill>
                  <a:schemeClr val="tx2"/>
                </a:solidFill>
              </a:rPr>
              <a:t>Voortgang monitoren</a:t>
            </a:r>
            <a:endParaRPr lang="nl-NL">
              <a:solidFill>
                <a:schemeClr val="tx2"/>
              </a:solidFill>
              <a:ea typeface="+mj-ea"/>
              <a:cs typeface="+mj-cs"/>
            </a:endParaRPr>
          </a:p>
        </p:txBody>
      </p:sp>
    </p:spTree>
    <p:extLst>
      <p:ext uri="{BB962C8B-B14F-4D97-AF65-F5344CB8AC3E}">
        <p14:creationId xmlns:p14="http://schemas.microsoft.com/office/powerpoint/2010/main" val="1126366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491490" y="159385"/>
            <a:ext cx="1049274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defTabSz="914400">
              <a:lnSpc>
                <a:spcPct val="90000"/>
              </a:lnSpc>
              <a:spcAft>
                <a:spcPts val="600"/>
              </a:spcAft>
              <a:defRPr/>
            </a:pPr>
            <a:r>
              <a:rPr lang="nl-NL">
                <a:solidFill>
                  <a:schemeClr val="tx2"/>
                </a:solidFill>
              </a:rPr>
              <a:t>Proces van bekwaam verklaren</a:t>
            </a:r>
            <a:endParaRPr lang="nl-NL">
              <a:ea typeface="+mj-ea"/>
              <a:cs typeface="+mj-cs"/>
            </a:endParaRPr>
          </a:p>
        </p:txBody>
      </p:sp>
      <p:pic>
        <p:nvPicPr>
          <p:cNvPr id="3" name="Afbeelding 4">
            <a:extLst>
              <a:ext uri="{FF2B5EF4-FFF2-40B4-BE49-F238E27FC236}">
                <a16:creationId xmlns:a16="http://schemas.microsoft.com/office/drawing/2014/main" id="{EF93AC73-57E0-48B4-A812-8A3EACC0D38B}"/>
              </a:ext>
            </a:extLst>
          </p:cNvPr>
          <p:cNvPicPr>
            <a:picLocks noChangeAspect="1"/>
          </p:cNvPicPr>
          <p:nvPr/>
        </p:nvPicPr>
        <p:blipFill rotWithShape="1">
          <a:blip r:embed="rId3"/>
          <a:srcRect l="7070" t="27697" r="7069" b="28663"/>
          <a:stretch/>
        </p:blipFill>
        <p:spPr>
          <a:xfrm>
            <a:off x="230156" y="1486891"/>
            <a:ext cx="11910759" cy="4286163"/>
          </a:xfrm>
          <a:prstGeom prst="rect">
            <a:avLst/>
          </a:prstGeom>
        </p:spPr>
      </p:pic>
    </p:spTree>
    <p:extLst>
      <p:ext uri="{BB962C8B-B14F-4D97-AF65-F5344CB8AC3E}">
        <p14:creationId xmlns:p14="http://schemas.microsoft.com/office/powerpoint/2010/main" val="1276955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5 categorieën toetsinstrumenten"/>
          <p:cNvSpPr txBox="1">
            <a:spLocks noGrp="1"/>
          </p:cNvSpPr>
          <p:nvPr>
            <p:ph type="title"/>
          </p:nvPr>
        </p:nvSpPr>
        <p:spPr>
          <a:prstGeom prst="rect">
            <a:avLst/>
          </a:prstGeom>
        </p:spPr>
        <p:txBody>
          <a:bodyPr/>
          <a:lstStyle/>
          <a:p>
            <a:r>
              <a:rPr lang="nl-NL" dirty="0" smtClean="0"/>
              <a:t>4</a:t>
            </a:r>
            <a:r>
              <a:rPr dirty="0" smtClean="0"/>
              <a:t> </a:t>
            </a:r>
            <a:r>
              <a:rPr dirty="0" err="1"/>
              <a:t>categorieën</a:t>
            </a:r>
            <a:r>
              <a:rPr dirty="0"/>
              <a:t> </a:t>
            </a:r>
            <a:r>
              <a:rPr dirty="0" err="1"/>
              <a:t>toetsinstrumenten</a:t>
            </a:r>
            <a:endParaRPr dirty="0"/>
          </a:p>
        </p:txBody>
      </p:sp>
      <p:pic>
        <p:nvPicPr>
          <p:cNvPr id="986" name="Picture 2" descr="Picture 2"/>
          <p:cNvPicPr>
            <a:picLocks noChangeAspect="1"/>
          </p:cNvPicPr>
          <p:nvPr/>
        </p:nvPicPr>
        <p:blipFill>
          <a:blip r:embed="rId3"/>
          <a:srcRect l="82765" t="85326"/>
          <a:stretch>
            <a:fillRect/>
          </a:stretch>
        </p:blipFill>
        <p:spPr>
          <a:xfrm>
            <a:off x="10090759" y="5851706"/>
            <a:ext cx="2101243" cy="1006295"/>
          </a:xfrm>
          <a:prstGeom prst="rect">
            <a:avLst/>
          </a:prstGeom>
          <a:ln w="12700">
            <a:miter lim="400000"/>
          </a:ln>
        </p:spPr>
      </p:pic>
      <p:sp>
        <p:nvSpPr>
          <p:cNvPr id="987" name="Korte observaties in de gesimuleerde praktijk"/>
          <p:cNvSpPr txBox="1"/>
          <p:nvPr/>
        </p:nvSpPr>
        <p:spPr>
          <a:xfrm>
            <a:off x="613873" y="4153845"/>
            <a:ext cx="2194926"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a:t>Korte </a:t>
            </a:r>
            <a:r>
              <a:rPr lang="nl-NL" dirty="0" smtClean="0"/>
              <a:t>praktijk</a:t>
            </a:r>
            <a:r>
              <a:rPr dirty="0" err="1" smtClean="0"/>
              <a:t>observatie</a:t>
            </a:r>
            <a:endParaRPr dirty="0"/>
          </a:p>
        </p:txBody>
      </p:sp>
      <p:sp>
        <p:nvSpPr>
          <p:cNvPr id="988" name="Kennistoets"/>
          <p:cNvSpPr txBox="1"/>
          <p:nvPr/>
        </p:nvSpPr>
        <p:spPr>
          <a:xfrm>
            <a:off x="2705961" y="4153845"/>
            <a:ext cx="2523579"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lang="nl-NL" dirty="0" smtClean="0"/>
              <a:t>Casusbespreking / </a:t>
            </a:r>
            <a:r>
              <a:rPr dirty="0" err="1" smtClean="0"/>
              <a:t>Kennistoets</a:t>
            </a:r>
            <a:r>
              <a:rPr lang="nl-NL" dirty="0" err="1" smtClean="0"/>
              <a:t>ing</a:t>
            </a:r>
            <a:endParaRPr dirty="0"/>
          </a:p>
        </p:txBody>
      </p:sp>
      <p:sp>
        <p:nvSpPr>
          <p:cNvPr id="989" name="Longitudinale praktijkobservaties"/>
          <p:cNvSpPr txBox="1"/>
          <p:nvPr/>
        </p:nvSpPr>
        <p:spPr>
          <a:xfrm>
            <a:off x="5107312" y="4153845"/>
            <a:ext cx="2358798"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err="1"/>
              <a:t>Longitudinale</a:t>
            </a:r>
            <a:r>
              <a:rPr dirty="0"/>
              <a:t> </a:t>
            </a:r>
            <a:r>
              <a:rPr dirty="0" err="1" smtClean="0"/>
              <a:t>observatie</a:t>
            </a:r>
            <a:endParaRPr dirty="0"/>
          </a:p>
        </p:txBody>
      </p:sp>
      <p:sp>
        <p:nvSpPr>
          <p:cNvPr id="990" name="Beoordeling van producten"/>
          <p:cNvSpPr txBox="1"/>
          <p:nvPr/>
        </p:nvSpPr>
        <p:spPr>
          <a:xfrm>
            <a:off x="7262331" y="4153845"/>
            <a:ext cx="2523579" cy="50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err="1"/>
              <a:t>Beoordeling</a:t>
            </a:r>
            <a:r>
              <a:rPr dirty="0"/>
              <a:t> van </a:t>
            </a:r>
            <a:r>
              <a:rPr dirty="0" err="1"/>
              <a:t>producten</a:t>
            </a:r>
            <a:endParaRPr dirty="0"/>
          </a:p>
        </p:txBody>
      </p:sp>
      <p:grpSp>
        <p:nvGrpSpPr>
          <p:cNvPr id="1003" name="Group"/>
          <p:cNvGrpSpPr/>
          <p:nvPr/>
        </p:nvGrpSpPr>
        <p:grpSpPr>
          <a:xfrm>
            <a:off x="-1163986" y="1277571"/>
            <a:ext cx="10454722" cy="2908327"/>
            <a:chOff x="-2" y="-1"/>
            <a:chExt cx="10454721" cy="2908325"/>
          </a:xfrm>
        </p:grpSpPr>
        <p:grpSp>
          <p:nvGrpSpPr>
            <p:cNvPr id="1001" name="Group"/>
            <p:cNvGrpSpPr/>
            <p:nvPr/>
          </p:nvGrpSpPr>
          <p:grpSpPr>
            <a:xfrm>
              <a:off x="-2" y="-1"/>
              <a:ext cx="10454721" cy="2908325"/>
              <a:chOff x="-1" y="-1"/>
              <a:chExt cx="10454720" cy="2908324"/>
            </a:xfrm>
          </p:grpSpPr>
          <p:grpSp>
            <p:nvGrpSpPr>
              <p:cNvPr id="995" name="Group"/>
              <p:cNvGrpSpPr/>
              <p:nvPr/>
            </p:nvGrpSpPr>
            <p:grpSpPr>
              <a:xfrm>
                <a:off x="-1" y="-1"/>
                <a:ext cx="7567695" cy="2805896"/>
                <a:chOff x="0" y="0"/>
                <a:chExt cx="7567694" cy="2805894"/>
              </a:xfrm>
            </p:grpSpPr>
            <p:pic>
              <p:nvPicPr>
                <p:cNvPr id="991" name="Scene 4b.png" descr="Scene 4b.png"/>
                <p:cNvPicPr>
                  <a:picLocks noChangeAspect="1"/>
                </p:cNvPicPr>
                <p:nvPr/>
              </p:nvPicPr>
              <p:blipFill>
                <a:blip r:embed="rId4"/>
                <a:srcRect r="59752" b="48005"/>
                <a:stretch>
                  <a:fillRect/>
                </a:stretch>
              </p:blipFill>
              <p:spPr>
                <a:xfrm>
                  <a:off x="0" y="0"/>
                  <a:ext cx="3861661" cy="2805895"/>
                </a:xfrm>
                <a:prstGeom prst="rect">
                  <a:avLst/>
                </a:prstGeom>
                <a:ln w="12700" cap="flat">
                  <a:noFill/>
                  <a:miter lim="400000"/>
                </a:ln>
                <a:effectLst/>
              </p:spPr>
            </p:pic>
            <p:sp>
              <p:nvSpPr>
                <p:cNvPr id="992" name="Rectangle"/>
                <p:cNvSpPr/>
                <p:nvPr/>
              </p:nvSpPr>
              <p:spPr>
                <a:xfrm>
                  <a:off x="2237768" y="488930"/>
                  <a:ext cx="1148827"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sp>
              <p:nvSpPr>
                <p:cNvPr id="993" name="Rectangle"/>
                <p:cNvSpPr/>
                <p:nvPr/>
              </p:nvSpPr>
              <p:spPr>
                <a:xfrm>
                  <a:off x="4222928" y="125024"/>
                  <a:ext cx="1148827"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sp>
              <p:nvSpPr>
                <p:cNvPr id="994" name="Rectangle"/>
                <p:cNvSpPr/>
                <p:nvPr/>
              </p:nvSpPr>
              <p:spPr>
                <a:xfrm>
                  <a:off x="5741291" y="488930"/>
                  <a:ext cx="1826404"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grpSp>
          <p:pic>
            <p:nvPicPr>
              <p:cNvPr id="997" name="Screenshot 2021-03-18 at 12.15.05.png" descr="Screenshot 2021-03-18 at 12.15.05.png"/>
              <p:cNvPicPr>
                <a:picLocks noChangeAspect="1"/>
              </p:cNvPicPr>
              <p:nvPr/>
            </p:nvPicPr>
            <p:blipFill>
              <a:blip r:embed="rId5"/>
              <a:stretch>
                <a:fillRect/>
              </a:stretch>
            </p:blipFill>
            <p:spPr>
              <a:xfrm>
                <a:off x="8699574" y="1074498"/>
                <a:ext cx="1755145" cy="1833825"/>
              </a:xfrm>
              <a:prstGeom prst="rect">
                <a:avLst/>
              </a:prstGeom>
              <a:ln w="12700" cap="flat">
                <a:noFill/>
                <a:miter lim="400000"/>
              </a:ln>
              <a:effectLst/>
            </p:spPr>
          </p:pic>
          <p:pic>
            <p:nvPicPr>
              <p:cNvPr id="998" name="Screenshot 2021-03-18 at 12.19.20.png" descr="Screenshot 2021-03-18 at 12.19.20.png"/>
              <p:cNvPicPr>
                <a:picLocks noChangeAspect="1"/>
              </p:cNvPicPr>
              <p:nvPr/>
            </p:nvPicPr>
            <p:blipFill>
              <a:blip r:embed="rId6"/>
              <a:srcRect r="3520" b="5785"/>
              <a:stretch>
                <a:fillRect/>
              </a:stretch>
            </p:blipFill>
            <p:spPr>
              <a:xfrm>
                <a:off x="6601571" y="979964"/>
                <a:ext cx="1698249" cy="1834954"/>
              </a:xfrm>
              <a:prstGeom prst="rect">
                <a:avLst/>
              </a:prstGeom>
              <a:ln w="12700" cap="flat">
                <a:noFill/>
                <a:miter lim="400000"/>
              </a:ln>
              <a:effectLst/>
            </p:spPr>
          </p:pic>
          <p:pic>
            <p:nvPicPr>
              <p:cNvPr id="999" name="Screenshot 2021-03-18 at 12.19.20.png" descr="Screenshot 2021-03-18 at 12.19.20.png"/>
              <p:cNvPicPr>
                <a:picLocks noChangeAspect="1"/>
              </p:cNvPicPr>
              <p:nvPr/>
            </p:nvPicPr>
            <p:blipFill>
              <a:blip r:embed="rId6"/>
              <a:srcRect r="3519" b="5785"/>
              <a:stretch>
                <a:fillRect/>
              </a:stretch>
            </p:blipFill>
            <p:spPr>
              <a:xfrm>
                <a:off x="4297400" y="979964"/>
                <a:ext cx="1698249" cy="1834954"/>
              </a:xfrm>
              <a:prstGeom prst="rect">
                <a:avLst/>
              </a:prstGeom>
              <a:ln w="12700" cap="flat">
                <a:noFill/>
                <a:miter lim="400000"/>
              </a:ln>
              <a:effectLst/>
            </p:spPr>
          </p:pic>
          <p:sp>
            <p:nvSpPr>
              <p:cNvPr id="1000" name="Oval"/>
              <p:cNvSpPr/>
              <p:nvPr/>
            </p:nvSpPr>
            <p:spPr>
              <a:xfrm>
                <a:off x="4462960" y="1348364"/>
                <a:ext cx="1380991" cy="1276807"/>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900"/>
                </a:pPr>
                <a:endParaRPr/>
              </a:p>
            </p:txBody>
          </p:sp>
        </p:grpSp>
        <p:pic>
          <p:nvPicPr>
            <p:cNvPr id="1002" name="Scene 4.png" descr="Scene 4.png"/>
            <p:cNvPicPr>
              <a:picLocks noChangeAspect="1"/>
            </p:cNvPicPr>
            <p:nvPr/>
          </p:nvPicPr>
          <p:blipFill>
            <a:blip r:embed="rId7"/>
            <a:srcRect l="34931" t="48839" r="34931"/>
            <a:stretch>
              <a:fillRect/>
            </a:stretch>
          </p:blipFill>
          <p:spPr>
            <a:xfrm>
              <a:off x="4447829" y="1419882"/>
              <a:ext cx="1397744" cy="1334563"/>
            </a:xfrm>
            <a:prstGeom prst="rect">
              <a:avLst/>
            </a:prstGeom>
            <a:ln w="12700" cap="flat">
              <a:noFill/>
              <a:miter lim="400000"/>
            </a:ln>
            <a:effectLst/>
          </p:spPr>
        </p:pic>
      </p:grpSp>
    </p:spTree>
    <p:extLst>
      <p:ext uri="{BB962C8B-B14F-4D97-AF65-F5344CB8AC3E}">
        <p14:creationId xmlns:p14="http://schemas.microsoft.com/office/powerpoint/2010/main" val="210902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5 categorieën toetsinstrumenten"/>
          <p:cNvSpPr txBox="1">
            <a:spLocks noGrp="1"/>
          </p:cNvSpPr>
          <p:nvPr>
            <p:ph type="title"/>
          </p:nvPr>
        </p:nvSpPr>
        <p:spPr>
          <a:prstGeom prst="rect">
            <a:avLst/>
          </a:prstGeom>
        </p:spPr>
        <p:txBody>
          <a:bodyPr/>
          <a:lstStyle/>
          <a:p>
            <a:r>
              <a:rPr lang="nl-NL" dirty="0" smtClean="0"/>
              <a:t>Reflectie als onderdeel van alle categorieën</a:t>
            </a:r>
            <a:endParaRPr dirty="0"/>
          </a:p>
        </p:txBody>
      </p:sp>
      <p:pic>
        <p:nvPicPr>
          <p:cNvPr id="986" name="Picture 2" descr="Picture 2"/>
          <p:cNvPicPr>
            <a:picLocks noChangeAspect="1"/>
          </p:cNvPicPr>
          <p:nvPr/>
        </p:nvPicPr>
        <p:blipFill>
          <a:blip r:embed="rId3"/>
          <a:srcRect l="82765" t="85326"/>
          <a:stretch>
            <a:fillRect/>
          </a:stretch>
        </p:blipFill>
        <p:spPr>
          <a:xfrm>
            <a:off x="10090759" y="5851706"/>
            <a:ext cx="2101243" cy="1006295"/>
          </a:xfrm>
          <a:prstGeom prst="rect">
            <a:avLst/>
          </a:prstGeom>
          <a:ln w="12700">
            <a:miter lim="400000"/>
          </a:ln>
        </p:spPr>
      </p:pic>
      <p:sp>
        <p:nvSpPr>
          <p:cNvPr id="987" name="Korte observaties in de gesimuleerde praktijk"/>
          <p:cNvSpPr txBox="1"/>
          <p:nvPr/>
        </p:nvSpPr>
        <p:spPr>
          <a:xfrm>
            <a:off x="613873" y="4153845"/>
            <a:ext cx="2194926"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a:t>Korte </a:t>
            </a:r>
            <a:r>
              <a:rPr lang="nl-NL" dirty="0" smtClean="0"/>
              <a:t>praktijk</a:t>
            </a:r>
            <a:r>
              <a:rPr dirty="0" err="1" smtClean="0"/>
              <a:t>observatie</a:t>
            </a:r>
            <a:endParaRPr dirty="0"/>
          </a:p>
        </p:txBody>
      </p:sp>
      <p:sp>
        <p:nvSpPr>
          <p:cNvPr id="988" name="Kennistoets"/>
          <p:cNvSpPr txBox="1"/>
          <p:nvPr/>
        </p:nvSpPr>
        <p:spPr>
          <a:xfrm>
            <a:off x="2705961" y="4153845"/>
            <a:ext cx="2523579"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lang="nl-NL" dirty="0" smtClean="0"/>
              <a:t>Casusbespreking / </a:t>
            </a:r>
            <a:r>
              <a:rPr dirty="0" err="1" smtClean="0"/>
              <a:t>Kennistoets</a:t>
            </a:r>
            <a:r>
              <a:rPr lang="nl-NL" dirty="0" err="1" smtClean="0"/>
              <a:t>ing</a:t>
            </a:r>
            <a:endParaRPr dirty="0"/>
          </a:p>
        </p:txBody>
      </p:sp>
      <p:sp>
        <p:nvSpPr>
          <p:cNvPr id="989" name="Longitudinale praktijkobservaties"/>
          <p:cNvSpPr txBox="1"/>
          <p:nvPr/>
        </p:nvSpPr>
        <p:spPr>
          <a:xfrm>
            <a:off x="5107312" y="4153845"/>
            <a:ext cx="2358798" cy="49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err="1"/>
              <a:t>Longitudinale</a:t>
            </a:r>
            <a:r>
              <a:rPr dirty="0"/>
              <a:t> </a:t>
            </a:r>
            <a:r>
              <a:rPr dirty="0" err="1" smtClean="0"/>
              <a:t>observatie</a:t>
            </a:r>
            <a:endParaRPr dirty="0"/>
          </a:p>
        </p:txBody>
      </p:sp>
      <p:sp>
        <p:nvSpPr>
          <p:cNvPr id="990" name="Beoordeling van producten"/>
          <p:cNvSpPr txBox="1"/>
          <p:nvPr/>
        </p:nvSpPr>
        <p:spPr>
          <a:xfrm>
            <a:off x="7262331" y="4153845"/>
            <a:ext cx="2523579" cy="50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err="1"/>
              <a:t>Beoordeling</a:t>
            </a:r>
            <a:r>
              <a:rPr dirty="0"/>
              <a:t> van </a:t>
            </a:r>
            <a:r>
              <a:rPr dirty="0" err="1"/>
              <a:t>producten</a:t>
            </a:r>
            <a:endParaRPr dirty="0"/>
          </a:p>
        </p:txBody>
      </p:sp>
      <p:grpSp>
        <p:nvGrpSpPr>
          <p:cNvPr id="1003" name="Group"/>
          <p:cNvGrpSpPr/>
          <p:nvPr/>
        </p:nvGrpSpPr>
        <p:grpSpPr>
          <a:xfrm>
            <a:off x="-1163986" y="1277571"/>
            <a:ext cx="11827469" cy="5580431"/>
            <a:chOff x="-2" y="-1"/>
            <a:chExt cx="11827468" cy="5580427"/>
          </a:xfrm>
        </p:grpSpPr>
        <p:grpSp>
          <p:nvGrpSpPr>
            <p:cNvPr id="1001" name="Group"/>
            <p:cNvGrpSpPr/>
            <p:nvPr/>
          </p:nvGrpSpPr>
          <p:grpSpPr>
            <a:xfrm>
              <a:off x="-2" y="-1"/>
              <a:ext cx="11827468" cy="5580427"/>
              <a:chOff x="-1" y="-1"/>
              <a:chExt cx="11827467" cy="5580425"/>
            </a:xfrm>
          </p:grpSpPr>
          <p:grpSp>
            <p:nvGrpSpPr>
              <p:cNvPr id="995" name="Group"/>
              <p:cNvGrpSpPr/>
              <p:nvPr/>
            </p:nvGrpSpPr>
            <p:grpSpPr>
              <a:xfrm>
                <a:off x="-1" y="-1"/>
                <a:ext cx="7567695" cy="2805896"/>
                <a:chOff x="0" y="0"/>
                <a:chExt cx="7567694" cy="2805894"/>
              </a:xfrm>
            </p:grpSpPr>
            <p:pic>
              <p:nvPicPr>
                <p:cNvPr id="991" name="Scene 4b.png" descr="Scene 4b.png"/>
                <p:cNvPicPr>
                  <a:picLocks noChangeAspect="1"/>
                </p:cNvPicPr>
                <p:nvPr/>
              </p:nvPicPr>
              <p:blipFill>
                <a:blip r:embed="rId4"/>
                <a:srcRect r="59752" b="48005"/>
                <a:stretch>
                  <a:fillRect/>
                </a:stretch>
              </p:blipFill>
              <p:spPr>
                <a:xfrm>
                  <a:off x="0" y="0"/>
                  <a:ext cx="3861661" cy="2805895"/>
                </a:xfrm>
                <a:prstGeom prst="rect">
                  <a:avLst/>
                </a:prstGeom>
                <a:ln w="12700" cap="flat">
                  <a:noFill/>
                  <a:miter lim="400000"/>
                </a:ln>
                <a:effectLst/>
              </p:spPr>
            </p:pic>
            <p:sp>
              <p:nvSpPr>
                <p:cNvPr id="992" name="Rectangle"/>
                <p:cNvSpPr/>
                <p:nvPr/>
              </p:nvSpPr>
              <p:spPr>
                <a:xfrm>
                  <a:off x="2237768" y="488930"/>
                  <a:ext cx="1148827"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sp>
              <p:nvSpPr>
                <p:cNvPr id="993" name="Rectangle"/>
                <p:cNvSpPr/>
                <p:nvPr/>
              </p:nvSpPr>
              <p:spPr>
                <a:xfrm>
                  <a:off x="4222928" y="125024"/>
                  <a:ext cx="1148827"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sp>
              <p:nvSpPr>
                <p:cNvPr id="994" name="Rectangle"/>
                <p:cNvSpPr/>
                <p:nvPr/>
              </p:nvSpPr>
              <p:spPr>
                <a:xfrm>
                  <a:off x="5741291" y="488930"/>
                  <a:ext cx="1826404" cy="617621"/>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600">
                      <a:solidFill>
                        <a:srgbClr val="FFFFFF"/>
                      </a:solidFill>
                    </a:defRPr>
                  </a:pPr>
                  <a:endParaRPr/>
                </a:p>
              </p:txBody>
            </p:sp>
          </p:grpSp>
          <p:pic>
            <p:nvPicPr>
              <p:cNvPr id="996" name="Screenshot 2021-03-18 at 12.15.17.png" descr="Screenshot 2021-03-18 at 12.15.17.png"/>
              <p:cNvPicPr>
                <a:picLocks noChangeAspect="1"/>
              </p:cNvPicPr>
              <p:nvPr/>
            </p:nvPicPr>
            <p:blipFill>
              <a:blip r:embed="rId5"/>
              <a:stretch>
                <a:fillRect/>
              </a:stretch>
            </p:blipFill>
            <p:spPr>
              <a:xfrm>
                <a:off x="10072320" y="3646182"/>
                <a:ext cx="1755146" cy="1934242"/>
              </a:xfrm>
              <a:prstGeom prst="rect">
                <a:avLst/>
              </a:prstGeom>
              <a:ln w="12700" cap="flat">
                <a:noFill/>
                <a:miter lim="400000"/>
              </a:ln>
              <a:effectLst/>
            </p:spPr>
          </p:pic>
          <p:pic>
            <p:nvPicPr>
              <p:cNvPr id="997" name="Screenshot 2021-03-18 at 12.15.05.png" descr="Screenshot 2021-03-18 at 12.15.05.png"/>
              <p:cNvPicPr>
                <a:picLocks noChangeAspect="1"/>
              </p:cNvPicPr>
              <p:nvPr/>
            </p:nvPicPr>
            <p:blipFill>
              <a:blip r:embed="rId6"/>
              <a:stretch>
                <a:fillRect/>
              </a:stretch>
            </p:blipFill>
            <p:spPr>
              <a:xfrm>
                <a:off x="8699574" y="1074498"/>
                <a:ext cx="1755145" cy="1833825"/>
              </a:xfrm>
              <a:prstGeom prst="rect">
                <a:avLst/>
              </a:prstGeom>
              <a:ln w="12700" cap="flat">
                <a:noFill/>
                <a:miter lim="400000"/>
              </a:ln>
              <a:effectLst/>
            </p:spPr>
          </p:pic>
          <p:pic>
            <p:nvPicPr>
              <p:cNvPr id="998" name="Screenshot 2021-03-18 at 12.19.20.png" descr="Screenshot 2021-03-18 at 12.19.20.png"/>
              <p:cNvPicPr>
                <a:picLocks noChangeAspect="1"/>
              </p:cNvPicPr>
              <p:nvPr/>
            </p:nvPicPr>
            <p:blipFill>
              <a:blip r:embed="rId7"/>
              <a:srcRect r="3520" b="5785"/>
              <a:stretch>
                <a:fillRect/>
              </a:stretch>
            </p:blipFill>
            <p:spPr>
              <a:xfrm>
                <a:off x="6601571" y="979964"/>
                <a:ext cx="1698249" cy="1834954"/>
              </a:xfrm>
              <a:prstGeom prst="rect">
                <a:avLst/>
              </a:prstGeom>
              <a:ln w="12700" cap="flat">
                <a:noFill/>
                <a:miter lim="400000"/>
              </a:ln>
              <a:effectLst/>
            </p:spPr>
          </p:pic>
          <p:pic>
            <p:nvPicPr>
              <p:cNvPr id="999" name="Screenshot 2021-03-18 at 12.19.20.png" descr="Screenshot 2021-03-18 at 12.19.20.png"/>
              <p:cNvPicPr>
                <a:picLocks noChangeAspect="1"/>
              </p:cNvPicPr>
              <p:nvPr/>
            </p:nvPicPr>
            <p:blipFill>
              <a:blip r:embed="rId7"/>
              <a:srcRect r="3519" b="5785"/>
              <a:stretch>
                <a:fillRect/>
              </a:stretch>
            </p:blipFill>
            <p:spPr>
              <a:xfrm>
                <a:off x="4297400" y="979964"/>
                <a:ext cx="1698249" cy="1834954"/>
              </a:xfrm>
              <a:prstGeom prst="rect">
                <a:avLst/>
              </a:prstGeom>
              <a:ln w="12700" cap="flat">
                <a:noFill/>
                <a:miter lim="400000"/>
              </a:ln>
              <a:effectLst/>
            </p:spPr>
          </p:pic>
          <p:sp>
            <p:nvSpPr>
              <p:cNvPr id="1000" name="Oval"/>
              <p:cNvSpPr/>
              <p:nvPr/>
            </p:nvSpPr>
            <p:spPr>
              <a:xfrm>
                <a:off x="4462960" y="1348364"/>
                <a:ext cx="1380991" cy="1276807"/>
              </a:xfrm>
              <a:prstGeom prst="ellipse">
                <a:avLst/>
              </a:prstGeom>
              <a:solidFill>
                <a:srgbClr val="FFFFFF"/>
              </a:solidFill>
              <a:ln w="12700" cap="flat">
                <a:noFill/>
                <a:miter lim="400000"/>
              </a:ln>
              <a:effectLst/>
            </p:spPr>
            <p:txBody>
              <a:bodyPr wrap="square" lIns="45719" tIns="45719" rIns="45719" bIns="45719" numCol="1" anchor="ctr">
                <a:noAutofit/>
              </a:bodyPr>
              <a:lstStyle/>
              <a:p>
                <a:pPr>
                  <a:defRPr sz="900"/>
                </a:pPr>
                <a:endParaRPr/>
              </a:p>
            </p:txBody>
          </p:sp>
        </p:grpSp>
        <p:pic>
          <p:nvPicPr>
            <p:cNvPr id="1002" name="Scene 4.png" descr="Scene 4.png"/>
            <p:cNvPicPr>
              <a:picLocks noChangeAspect="1"/>
            </p:cNvPicPr>
            <p:nvPr/>
          </p:nvPicPr>
          <p:blipFill>
            <a:blip r:embed="rId8"/>
            <a:srcRect l="34931" t="48839" r="34931"/>
            <a:stretch>
              <a:fillRect/>
            </a:stretch>
          </p:blipFill>
          <p:spPr>
            <a:xfrm>
              <a:off x="4447829" y="1419882"/>
              <a:ext cx="1397744" cy="1334563"/>
            </a:xfrm>
            <a:prstGeom prst="rect">
              <a:avLst/>
            </a:prstGeom>
            <a:ln w="12700" cap="flat">
              <a:noFill/>
              <a:miter lim="400000"/>
            </a:ln>
            <a:effectLst/>
          </p:spPr>
        </p:pic>
      </p:grpSp>
      <p:sp>
        <p:nvSpPr>
          <p:cNvPr id="1004" name="Zelfreflectie/ -evaluatie"/>
          <p:cNvSpPr txBox="1"/>
          <p:nvPr/>
        </p:nvSpPr>
        <p:spPr>
          <a:xfrm>
            <a:off x="7370809" y="6100217"/>
            <a:ext cx="1537528" cy="50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a:lnSpc>
                <a:spcPct val="90000"/>
              </a:lnSpc>
              <a:defRPr sz="1600" b="1">
                <a:latin typeface="Trebuchet MS"/>
                <a:ea typeface="Trebuchet MS"/>
                <a:cs typeface="Trebuchet MS"/>
                <a:sym typeface="Trebuchet MS"/>
              </a:defRPr>
            </a:lvl1pPr>
          </a:lstStyle>
          <a:p>
            <a:r>
              <a:rPr dirty="0" err="1"/>
              <a:t>Zelfreflectie</a:t>
            </a:r>
            <a:r>
              <a:rPr dirty="0"/>
              <a:t>/ -</a:t>
            </a:r>
            <a:r>
              <a:rPr dirty="0" err="1"/>
              <a:t>evaluatie</a:t>
            </a:r>
            <a:endParaRPr dirty="0"/>
          </a:p>
        </p:txBody>
      </p:sp>
    </p:spTree>
    <p:extLst>
      <p:ext uri="{BB962C8B-B14F-4D97-AF65-F5344CB8AC3E}">
        <p14:creationId xmlns:p14="http://schemas.microsoft.com/office/powerpoint/2010/main" val="115236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1C44C-8D0E-4454-8F05-867BF009D639}"/>
              </a:ext>
            </a:extLst>
          </p:cNvPr>
          <p:cNvSpPr>
            <a:spLocks noGrp="1"/>
          </p:cNvSpPr>
          <p:nvPr>
            <p:ph type="title"/>
          </p:nvPr>
        </p:nvSpPr>
        <p:spPr/>
        <p:txBody>
          <a:bodyPr/>
          <a:lstStyle/>
          <a:p>
            <a:r>
              <a:rPr lang="nl-NL"/>
              <a:t>Producten</a:t>
            </a:r>
          </a:p>
        </p:txBody>
      </p:sp>
      <p:pic>
        <p:nvPicPr>
          <p:cNvPr id="4" name="Tijdelijke aanduiding voor inhoud 3"/>
          <p:cNvPicPr>
            <a:picLocks noGrp="1" noChangeAspect="1"/>
          </p:cNvPicPr>
          <p:nvPr>
            <p:ph idx="1"/>
          </p:nvPr>
        </p:nvPicPr>
        <p:blipFill>
          <a:blip r:embed="rId3"/>
          <a:stretch>
            <a:fillRect/>
          </a:stretch>
        </p:blipFill>
        <p:spPr>
          <a:xfrm>
            <a:off x="1665307" y="1856792"/>
            <a:ext cx="3638640" cy="4228064"/>
          </a:xfrm>
          <a:prstGeom prst="rect">
            <a:avLst/>
          </a:prstGeom>
          <a:ln w="19050">
            <a:solidFill>
              <a:srgbClr val="006600"/>
            </a:solidFill>
          </a:ln>
        </p:spPr>
      </p:pic>
      <p:pic>
        <p:nvPicPr>
          <p:cNvPr id="5" name="Afbeelding 4"/>
          <p:cNvPicPr>
            <a:picLocks noChangeAspect="1"/>
          </p:cNvPicPr>
          <p:nvPr/>
        </p:nvPicPr>
        <p:blipFill>
          <a:blip r:embed="rId4"/>
          <a:stretch>
            <a:fillRect/>
          </a:stretch>
        </p:blipFill>
        <p:spPr>
          <a:xfrm>
            <a:off x="5724838" y="1858297"/>
            <a:ext cx="3571832" cy="4232376"/>
          </a:xfrm>
          <a:prstGeom prst="rect">
            <a:avLst/>
          </a:prstGeom>
          <a:ln w="19050">
            <a:solidFill>
              <a:srgbClr val="006837"/>
            </a:solidFill>
          </a:ln>
        </p:spPr>
      </p:pic>
      <p:sp>
        <p:nvSpPr>
          <p:cNvPr id="6" name="Tekstvak 5"/>
          <p:cNvSpPr txBox="1"/>
          <p:nvPr/>
        </p:nvSpPr>
        <p:spPr>
          <a:xfrm>
            <a:off x="2482915" y="6267443"/>
            <a:ext cx="6813755" cy="369332"/>
          </a:xfrm>
          <a:prstGeom prst="rect">
            <a:avLst/>
          </a:prstGeom>
          <a:noFill/>
        </p:spPr>
        <p:txBody>
          <a:bodyPr wrap="square" rtlCol="0">
            <a:spAutoFit/>
          </a:bodyPr>
          <a:lstStyle/>
          <a:p>
            <a:pPr algn="r"/>
            <a:r>
              <a:rPr lang="nl-NL"/>
              <a:t>Zie: www.czoflexlevel.nl</a:t>
            </a:r>
          </a:p>
        </p:txBody>
      </p:sp>
    </p:spTree>
    <p:extLst>
      <p:ext uri="{BB962C8B-B14F-4D97-AF65-F5344CB8AC3E}">
        <p14:creationId xmlns:p14="http://schemas.microsoft.com/office/powerpoint/2010/main" val="2062893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7813A-8691-4888-9F50-C168DDD0CF7B}"/>
              </a:ext>
            </a:extLst>
          </p:cNvPr>
          <p:cNvSpPr>
            <a:spLocks noGrp="1"/>
          </p:cNvSpPr>
          <p:nvPr>
            <p:ph type="title"/>
          </p:nvPr>
        </p:nvSpPr>
        <p:spPr>
          <a:xfrm>
            <a:off x="491490" y="159385"/>
            <a:ext cx="10492740" cy="1325563"/>
          </a:xfrm>
        </p:spPr>
        <p:txBody>
          <a:bodyPr vert="horz" lIns="91440" tIns="45720" rIns="91440" bIns="45720" rtlCol="0" anchor="b" anchorCtr="0">
            <a:normAutofit/>
          </a:bodyPr>
          <a:lstStyle/>
          <a:p>
            <a:r>
              <a:rPr lang="nl-NL" kern="1200">
                <a:latin typeface="+mj-lt"/>
                <a:ea typeface="+mj-ea"/>
                <a:cs typeface="+mj-cs"/>
              </a:rPr>
              <a:t>Referenties</a:t>
            </a:r>
          </a:p>
        </p:txBody>
      </p:sp>
      <p:sp>
        <p:nvSpPr>
          <p:cNvPr id="14" name="Content Placeholder 2">
            <a:extLst>
              <a:ext uri="{FF2B5EF4-FFF2-40B4-BE49-F238E27FC236}">
                <a16:creationId xmlns:a16="http://schemas.microsoft.com/office/drawing/2014/main" id="{F16A6B6E-CC2E-4AFD-BF4B-2B1EBF2F3097}"/>
              </a:ext>
            </a:extLst>
          </p:cNvPr>
          <p:cNvSpPr>
            <a:spLocks noGrp="1"/>
          </p:cNvSpPr>
          <p:nvPr>
            <p:ph idx="1"/>
          </p:nvPr>
        </p:nvSpPr>
        <p:spPr>
          <a:xfrm>
            <a:off x="868680" y="1600200"/>
            <a:ext cx="2960370" cy="5168900"/>
          </a:xfrm>
        </p:spPr>
        <p:txBody>
          <a:bodyPr/>
          <a:lstStyle/>
          <a:p>
            <a:endParaRPr lang="en-US"/>
          </a:p>
        </p:txBody>
      </p:sp>
      <p:graphicFrame>
        <p:nvGraphicFramePr>
          <p:cNvPr id="10" name="Tijdelijke aanduiding voor tekst 4">
            <a:extLst>
              <a:ext uri="{FF2B5EF4-FFF2-40B4-BE49-F238E27FC236}">
                <a16:creationId xmlns:a16="http://schemas.microsoft.com/office/drawing/2014/main" id="{0FE9224C-88E9-4231-9B66-9B70B8528C5B}"/>
              </a:ext>
            </a:extLst>
          </p:cNvPr>
          <p:cNvGraphicFramePr/>
          <p:nvPr>
            <p:extLst>
              <p:ext uri="{D42A27DB-BD31-4B8C-83A1-F6EECF244321}">
                <p14:modId xmlns:p14="http://schemas.microsoft.com/office/powerpoint/2010/main" val="2208259858"/>
              </p:ext>
            </p:extLst>
          </p:nvPr>
        </p:nvGraphicFramePr>
        <p:xfrm>
          <a:off x="4291648" y="1226976"/>
          <a:ext cx="6692582" cy="516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494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1CB65-2A5C-CF49-98B0-93939FF14190}"/>
              </a:ext>
            </a:extLst>
          </p:cNvPr>
          <p:cNvSpPr>
            <a:spLocks noGrp="1"/>
          </p:cNvSpPr>
          <p:nvPr>
            <p:ph type="title"/>
          </p:nvPr>
        </p:nvSpPr>
        <p:spPr/>
        <p:txBody>
          <a:bodyPr/>
          <a:lstStyle/>
          <a:p>
            <a:r>
              <a:rPr lang="nl-NL" dirty="0"/>
              <a:t>Dank voor uw aandacht! </a:t>
            </a:r>
          </a:p>
        </p:txBody>
      </p:sp>
      <p:sp>
        <p:nvSpPr>
          <p:cNvPr id="3" name="Tijdelijke aanduiding voor inhoud 2">
            <a:extLst>
              <a:ext uri="{FF2B5EF4-FFF2-40B4-BE49-F238E27FC236}">
                <a16:creationId xmlns:a16="http://schemas.microsoft.com/office/drawing/2014/main" id="{32424D3E-3E8A-B944-9BD6-40AF4FCF6FA1}"/>
              </a:ext>
            </a:extLst>
          </p:cNvPr>
          <p:cNvSpPr>
            <a:spLocks noGrp="1"/>
          </p:cNvSpPr>
          <p:nvPr>
            <p:ph idx="10"/>
          </p:nvPr>
        </p:nvSpPr>
        <p:spPr>
          <a:xfrm>
            <a:off x="4545649" y="3083958"/>
            <a:ext cx="6341182" cy="1152144"/>
          </a:xfrm>
        </p:spPr>
        <p:txBody>
          <a:bodyPr vert="horz" lIns="91440" tIns="45720" rIns="91440" bIns="45720" rtlCol="0" anchor="t">
            <a:normAutofit/>
          </a:bodyPr>
          <a:lstStyle/>
          <a:p>
            <a:r>
              <a:rPr lang="nl-NL" sz="2400">
                <a:solidFill>
                  <a:srgbClr val="006837"/>
                </a:solidFill>
              </a:rPr>
              <a:t>CZO </a:t>
            </a:r>
            <a:r>
              <a:rPr lang="nl-NL" sz="2400" err="1">
                <a:solidFill>
                  <a:srgbClr val="006837"/>
                </a:solidFill>
              </a:rPr>
              <a:t>Flex</a:t>
            </a:r>
            <a:r>
              <a:rPr lang="nl-NL" sz="2400">
                <a:solidFill>
                  <a:srgbClr val="006837"/>
                </a:solidFill>
              </a:rPr>
              <a:t> Level is een initiatief van NVZ en NFU</a:t>
            </a:r>
            <a:r>
              <a:rPr lang="nl-NL">
                <a:solidFill>
                  <a:srgbClr val="006837"/>
                </a:solidFill>
              </a:rPr>
              <a:t> </a:t>
            </a:r>
            <a:endParaRPr lang="nl-NL" sz="2400">
              <a:solidFill>
                <a:srgbClr val="006837"/>
              </a:solidFill>
              <a:cs typeface="Calibri"/>
            </a:endParaRPr>
          </a:p>
        </p:txBody>
      </p:sp>
    </p:spTree>
    <p:extLst>
      <p:ext uri="{BB962C8B-B14F-4D97-AF65-F5344CB8AC3E}">
        <p14:creationId xmlns:p14="http://schemas.microsoft.com/office/powerpoint/2010/main" val="146258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whiteboard&#10;&#10;Automatisch gegenereerde beschrijving">
            <a:extLst>
              <a:ext uri="{FF2B5EF4-FFF2-40B4-BE49-F238E27FC236}">
                <a16:creationId xmlns:a16="http://schemas.microsoft.com/office/drawing/2014/main" id="{8602BECD-FEEB-49B5-A7D3-2A0C617E3D95}"/>
              </a:ext>
            </a:extLst>
          </p:cNvPr>
          <p:cNvPicPr>
            <a:picLocks noChangeAspect="1"/>
          </p:cNvPicPr>
          <p:nvPr/>
        </p:nvPicPr>
        <p:blipFill rotWithShape="1">
          <a:blip r:embed="rId3"/>
          <a:srcRect l="46257" t="-34286" r="30255" b="28701"/>
          <a:stretch/>
        </p:blipFill>
        <p:spPr>
          <a:xfrm>
            <a:off x="4243479" y="-2094645"/>
            <a:ext cx="5788431" cy="8972081"/>
          </a:xfrm>
          <a:prstGeom prst="rect">
            <a:avLst/>
          </a:prstGeom>
        </p:spPr>
      </p:pic>
      <p:sp>
        <p:nvSpPr>
          <p:cNvPr id="2" name="Titel 1">
            <a:extLst>
              <a:ext uri="{FF2B5EF4-FFF2-40B4-BE49-F238E27FC236}">
                <a16:creationId xmlns:a16="http://schemas.microsoft.com/office/drawing/2014/main" id="{4354FE5F-AD13-40C1-9DB4-3A00FD019778}"/>
              </a:ext>
            </a:extLst>
          </p:cNvPr>
          <p:cNvSpPr>
            <a:spLocks noGrp="1"/>
          </p:cNvSpPr>
          <p:nvPr>
            <p:ph type="title"/>
          </p:nvPr>
        </p:nvSpPr>
        <p:spPr>
          <a:xfrm>
            <a:off x="491490" y="159385"/>
            <a:ext cx="10492740" cy="1325563"/>
          </a:xfrm>
        </p:spPr>
        <p:txBody>
          <a:bodyPr anchor="b">
            <a:normAutofit/>
          </a:bodyPr>
          <a:lstStyle/>
          <a:p>
            <a:r>
              <a:rPr lang="nl-NL"/>
              <a:t>Programma</a:t>
            </a:r>
          </a:p>
        </p:txBody>
      </p:sp>
      <p:sp>
        <p:nvSpPr>
          <p:cNvPr id="7" name="Ondertitel 5">
            <a:extLst>
              <a:ext uri="{FF2B5EF4-FFF2-40B4-BE49-F238E27FC236}">
                <a16:creationId xmlns:a16="http://schemas.microsoft.com/office/drawing/2014/main" id="{85ACC701-DC6F-46DB-B62D-EC3D413B0C51}"/>
              </a:ext>
            </a:extLst>
          </p:cNvPr>
          <p:cNvSpPr>
            <a:spLocks noGrp="1"/>
          </p:cNvSpPr>
          <p:nvPr>
            <p:ph idx="1"/>
          </p:nvPr>
        </p:nvSpPr>
        <p:spPr>
          <a:xfrm>
            <a:off x="868680" y="1600200"/>
            <a:ext cx="4693920" cy="5168900"/>
          </a:xfrm>
        </p:spPr>
        <p:txBody>
          <a:bodyPr vert="horz" lIns="91440" tIns="45720" rIns="91440" bIns="45720" rtlCol="0" anchor="t">
            <a:normAutofit/>
          </a:bodyPr>
          <a:lstStyle/>
          <a:p>
            <a:pPr marL="457200" indent="-457200">
              <a:buAutoNum type="arabicPeriod"/>
            </a:pPr>
            <a:r>
              <a:rPr lang="nl-NL"/>
              <a:t>Opening en welkom</a:t>
            </a:r>
          </a:p>
          <a:p>
            <a:pPr marL="457200" indent="-457200">
              <a:buAutoNum type="arabicPeriod"/>
            </a:pPr>
            <a:r>
              <a:rPr lang="nl-NL" err="1"/>
              <a:t>EPA’s</a:t>
            </a:r>
            <a:r>
              <a:rPr lang="nl-NL"/>
              <a:t> in de praktijk</a:t>
            </a:r>
            <a:endParaRPr lang="nl-NL">
              <a:cs typeface="Calibri"/>
            </a:endParaRPr>
          </a:p>
          <a:p>
            <a:pPr marL="457200" indent="-457200">
              <a:buAutoNum type="arabicPeriod"/>
            </a:pPr>
            <a:r>
              <a:rPr lang="nl-NL"/>
              <a:t>Toetsen in de praktijk </a:t>
            </a:r>
            <a:endParaRPr lang="nl-NL">
              <a:cs typeface="Calibri"/>
            </a:endParaRPr>
          </a:p>
          <a:p>
            <a:pPr marL="457200" indent="-457200">
              <a:buAutoNum type="arabicPeriod"/>
            </a:pPr>
            <a:r>
              <a:rPr lang="nl-NL"/>
              <a:t>Hoe werkt dit in jouw praktijk?</a:t>
            </a:r>
            <a:endParaRPr lang="nl-NL">
              <a:cs typeface="Calibri"/>
            </a:endParaRPr>
          </a:p>
          <a:p>
            <a:pPr marL="457200" indent="-457200">
              <a:buAutoNum type="arabicPeriod"/>
            </a:pPr>
            <a:r>
              <a:rPr lang="nl-NL"/>
              <a:t>Terugkoppeling en afsluiting</a:t>
            </a:r>
            <a:endParaRPr lang="nl-NL">
              <a:cs typeface="Calibri"/>
            </a:endParaRPr>
          </a:p>
        </p:txBody>
      </p:sp>
      <p:sp>
        <p:nvSpPr>
          <p:cNvPr id="4" name="Tekstvak 3">
            <a:extLst>
              <a:ext uri="{FF2B5EF4-FFF2-40B4-BE49-F238E27FC236}">
                <a16:creationId xmlns:a16="http://schemas.microsoft.com/office/drawing/2014/main" id="{228CDE4F-4FF6-4307-9BB6-5D54C88C9BA3}"/>
              </a:ext>
            </a:extLst>
          </p:cNvPr>
          <p:cNvSpPr txBox="1"/>
          <p:nvPr/>
        </p:nvSpPr>
        <p:spPr>
          <a:xfrm>
            <a:off x="9801265" y="3188804"/>
            <a:ext cx="1664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latin typeface="Trebuchet MS"/>
              </a:rPr>
              <a:t>CANMEDS en Kennis Vaardigheden en Gedrag</a:t>
            </a:r>
            <a:endParaRPr lang="nl-NL" sz="1600" b="1">
              <a:latin typeface="Trebuchet MS"/>
              <a:cs typeface="Calibri"/>
            </a:endParaRPr>
          </a:p>
        </p:txBody>
      </p:sp>
      <p:sp>
        <p:nvSpPr>
          <p:cNvPr id="6" name="Tekstvak 5">
            <a:extLst>
              <a:ext uri="{FF2B5EF4-FFF2-40B4-BE49-F238E27FC236}">
                <a16:creationId xmlns:a16="http://schemas.microsoft.com/office/drawing/2014/main" id="{3B45249B-5717-4A6F-9D79-2753176C0821}"/>
              </a:ext>
            </a:extLst>
          </p:cNvPr>
          <p:cNvSpPr txBox="1"/>
          <p:nvPr/>
        </p:nvSpPr>
        <p:spPr>
          <a:xfrm>
            <a:off x="9836306" y="2414098"/>
            <a:ext cx="798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latin typeface="Trebuchet MS"/>
              </a:rPr>
              <a:t>EPA</a:t>
            </a:r>
            <a:endParaRPr lang="nl-NL" sz="2400" b="1">
              <a:latin typeface="Trebuchet MS"/>
              <a:cs typeface="Calibri"/>
            </a:endParaRPr>
          </a:p>
        </p:txBody>
      </p:sp>
      <p:sp>
        <p:nvSpPr>
          <p:cNvPr id="8" name="Tekstvak 7">
            <a:extLst>
              <a:ext uri="{FF2B5EF4-FFF2-40B4-BE49-F238E27FC236}">
                <a16:creationId xmlns:a16="http://schemas.microsoft.com/office/drawing/2014/main" id="{8DC6A0C0-C3AA-4A8C-B880-2941F8168F82}"/>
              </a:ext>
            </a:extLst>
          </p:cNvPr>
          <p:cNvSpPr txBox="1"/>
          <p:nvPr/>
        </p:nvSpPr>
        <p:spPr>
          <a:xfrm>
            <a:off x="9799710" y="45215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Supervisieniveaus</a:t>
            </a:r>
          </a:p>
        </p:txBody>
      </p:sp>
      <p:sp>
        <p:nvSpPr>
          <p:cNvPr id="9" name="Tekstvak 8">
            <a:extLst>
              <a:ext uri="{FF2B5EF4-FFF2-40B4-BE49-F238E27FC236}">
                <a16:creationId xmlns:a16="http://schemas.microsoft.com/office/drawing/2014/main" id="{7475C386-06A3-483A-8057-9182B4B16AC7}"/>
              </a:ext>
            </a:extLst>
          </p:cNvPr>
          <p:cNvSpPr txBox="1"/>
          <p:nvPr/>
        </p:nvSpPr>
        <p:spPr>
          <a:xfrm>
            <a:off x="7627883" y="622212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Toetsinstrumenten</a:t>
            </a:r>
          </a:p>
        </p:txBody>
      </p:sp>
    </p:spTree>
    <p:extLst>
      <p:ext uri="{BB962C8B-B14F-4D97-AF65-F5344CB8AC3E}">
        <p14:creationId xmlns:p14="http://schemas.microsoft.com/office/powerpoint/2010/main" val="312955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whiteboard&#10;&#10;Automatisch gegenereerde beschrijving">
            <a:extLst>
              <a:ext uri="{FF2B5EF4-FFF2-40B4-BE49-F238E27FC236}">
                <a16:creationId xmlns:a16="http://schemas.microsoft.com/office/drawing/2014/main" id="{8602BECD-FEEB-49B5-A7D3-2A0C617E3D95}"/>
              </a:ext>
            </a:extLst>
          </p:cNvPr>
          <p:cNvPicPr>
            <a:picLocks noChangeAspect="1"/>
          </p:cNvPicPr>
          <p:nvPr/>
        </p:nvPicPr>
        <p:blipFill rotWithShape="1">
          <a:blip r:embed="rId3"/>
          <a:srcRect l="69248" t="-35885" r="7262" b="30123"/>
          <a:stretch/>
        </p:blipFill>
        <p:spPr>
          <a:xfrm>
            <a:off x="4155131" y="-2116732"/>
            <a:ext cx="5788924" cy="8987105"/>
          </a:xfrm>
          <a:prstGeom prst="rect">
            <a:avLst/>
          </a:prstGeom>
        </p:spPr>
      </p:pic>
      <p:sp>
        <p:nvSpPr>
          <p:cNvPr id="2" name="Titel 1">
            <a:extLst>
              <a:ext uri="{FF2B5EF4-FFF2-40B4-BE49-F238E27FC236}">
                <a16:creationId xmlns:a16="http://schemas.microsoft.com/office/drawing/2014/main" id="{4354FE5F-AD13-40C1-9DB4-3A00FD019778}"/>
              </a:ext>
            </a:extLst>
          </p:cNvPr>
          <p:cNvSpPr>
            <a:spLocks noGrp="1"/>
          </p:cNvSpPr>
          <p:nvPr>
            <p:ph type="title"/>
          </p:nvPr>
        </p:nvSpPr>
        <p:spPr>
          <a:xfrm>
            <a:off x="491490" y="159385"/>
            <a:ext cx="10492740" cy="1325563"/>
          </a:xfrm>
        </p:spPr>
        <p:txBody>
          <a:bodyPr anchor="b">
            <a:normAutofit/>
          </a:bodyPr>
          <a:lstStyle/>
          <a:p>
            <a:r>
              <a:rPr lang="nl-NL"/>
              <a:t>Programma</a:t>
            </a:r>
          </a:p>
        </p:txBody>
      </p:sp>
      <p:sp>
        <p:nvSpPr>
          <p:cNvPr id="7" name="Ondertitel 5">
            <a:extLst>
              <a:ext uri="{FF2B5EF4-FFF2-40B4-BE49-F238E27FC236}">
                <a16:creationId xmlns:a16="http://schemas.microsoft.com/office/drawing/2014/main" id="{85ACC701-DC6F-46DB-B62D-EC3D413B0C51}"/>
              </a:ext>
            </a:extLst>
          </p:cNvPr>
          <p:cNvSpPr>
            <a:spLocks noGrp="1"/>
          </p:cNvSpPr>
          <p:nvPr>
            <p:ph idx="1"/>
          </p:nvPr>
        </p:nvSpPr>
        <p:spPr>
          <a:xfrm>
            <a:off x="868680" y="1600200"/>
            <a:ext cx="4693920" cy="5168900"/>
          </a:xfrm>
        </p:spPr>
        <p:txBody>
          <a:bodyPr vert="horz" lIns="91440" tIns="45720" rIns="91440" bIns="45720" rtlCol="0" anchor="t">
            <a:normAutofit/>
          </a:bodyPr>
          <a:lstStyle/>
          <a:p>
            <a:pPr marL="457200" indent="-457200">
              <a:buAutoNum type="arabicPeriod"/>
            </a:pPr>
            <a:r>
              <a:rPr lang="nl-NL" dirty="0"/>
              <a:t>Opening en welkom</a:t>
            </a:r>
          </a:p>
          <a:p>
            <a:pPr marL="457200" indent="-457200">
              <a:buAutoNum type="arabicPeriod"/>
            </a:pPr>
            <a:r>
              <a:rPr lang="nl-NL" dirty="0"/>
              <a:t>EPA’s in de praktijk</a:t>
            </a:r>
            <a:endParaRPr lang="nl-NL" dirty="0">
              <a:cs typeface="Calibri"/>
            </a:endParaRPr>
          </a:p>
          <a:p>
            <a:pPr marL="457200" indent="-457200">
              <a:buAutoNum type="arabicPeriod"/>
            </a:pPr>
            <a:r>
              <a:rPr lang="nl-NL" dirty="0"/>
              <a:t>Toetsen in de praktijk </a:t>
            </a:r>
            <a:endParaRPr lang="nl-NL" dirty="0">
              <a:cs typeface="Calibri"/>
            </a:endParaRPr>
          </a:p>
          <a:p>
            <a:pPr marL="457200" indent="-457200">
              <a:buAutoNum type="arabicPeriod"/>
            </a:pPr>
            <a:r>
              <a:rPr lang="nl-NL" dirty="0"/>
              <a:t>Hoe werkt dit in jouw praktijk?</a:t>
            </a:r>
            <a:endParaRPr lang="nl-NL" dirty="0">
              <a:cs typeface="Calibri"/>
            </a:endParaRPr>
          </a:p>
          <a:p>
            <a:pPr marL="457200" indent="-457200">
              <a:buAutoNum type="arabicPeriod"/>
            </a:pPr>
            <a:r>
              <a:rPr lang="nl-NL" dirty="0"/>
              <a:t>Terugkoppeling en afsluiting</a:t>
            </a:r>
            <a:endParaRPr lang="nl-NL" dirty="0">
              <a:cs typeface="Calibri"/>
            </a:endParaRPr>
          </a:p>
        </p:txBody>
      </p:sp>
      <p:sp>
        <p:nvSpPr>
          <p:cNvPr id="4" name="Tekstvak 3">
            <a:extLst>
              <a:ext uri="{FF2B5EF4-FFF2-40B4-BE49-F238E27FC236}">
                <a16:creationId xmlns:a16="http://schemas.microsoft.com/office/drawing/2014/main" id="{228CDE4F-4FF6-4307-9BB6-5D54C88C9BA3}"/>
              </a:ext>
            </a:extLst>
          </p:cNvPr>
          <p:cNvSpPr txBox="1"/>
          <p:nvPr/>
        </p:nvSpPr>
        <p:spPr>
          <a:xfrm>
            <a:off x="9801265" y="3188804"/>
            <a:ext cx="16645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latin typeface="Trebuchet MS"/>
              </a:rPr>
              <a:t>CANMEDS en Kennis Vaardigheden en Gedrag</a:t>
            </a:r>
            <a:endParaRPr lang="nl-NL" sz="1600" b="1">
              <a:latin typeface="Trebuchet MS"/>
              <a:cs typeface="Calibri"/>
            </a:endParaRPr>
          </a:p>
        </p:txBody>
      </p:sp>
      <p:sp>
        <p:nvSpPr>
          <p:cNvPr id="6" name="Tekstvak 5">
            <a:extLst>
              <a:ext uri="{FF2B5EF4-FFF2-40B4-BE49-F238E27FC236}">
                <a16:creationId xmlns:a16="http://schemas.microsoft.com/office/drawing/2014/main" id="{3B45249B-5717-4A6F-9D79-2753176C0821}"/>
              </a:ext>
            </a:extLst>
          </p:cNvPr>
          <p:cNvSpPr txBox="1"/>
          <p:nvPr/>
        </p:nvSpPr>
        <p:spPr>
          <a:xfrm>
            <a:off x="9836306" y="2414098"/>
            <a:ext cx="798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latin typeface="Trebuchet MS"/>
              </a:rPr>
              <a:t>EPA</a:t>
            </a:r>
            <a:endParaRPr lang="nl-NL" sz="2400" b="1">
              <a:latin typeface="Trebuchet MS"/>
              <a:cs typeface="Calibri"/>
            </a:endParaRPr>
          </a:p>
        </p:txBody>
      </p:sp>
      <p:sp>
        <p:nvSpPr>
          <p:cNvPr id="8" name="Tekstvak 7">
            <a:extLst>
              <a:ext uri="{FF2B5EF4-FFF2-40B4-BE49-F238E27FC236}">
                <a16:creationId xmlns:a16="http://schemas.microsoft.com/office/drawing/2014/main" id="{8DC6A0C0-C3AA-4A8C-B880-2941F8168F82}"/>
              </a:ext>
            </a:extLst>
          </p:cNvPr>
          <p:cNvSpPr txBox="1"/>
          <p:nvPr/>
        </p:nvSpPr>
        <p:spPr>
          <a:xfrm>
            <a:off x="9799710" y="452151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Supervisieniveaus</a:t>
            </a:r>
          </a:p>
        </p:txBody>
      </p:sp>
      <p:sp>
        <p:nvSpPr>
          <p:cNvPr id="9" name="Tekstvak 8">
            <a:extLst>
              <a:ext uri="{FF2B5EF4-FFF2-40B4-BE49-F238E27FC236}">
                <a16:creationId xmlns:a16="http://schemas.microsoft.com/office/drawing/2014/main" id="{7475C386-06A3-483A-8057-9182B4B16AC7}"/>
              </a:ext>
            </a:extLst>
          </p:cNvPr>
          <p:cNvSpPr txBox="1"/>
          <p:nvPr/>
        </p:nvSpPr>
        <p:spPr>
          <a:xfrm>
            <a:off x="7627883" y="6222124"/>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600" b="1">
                <a:latin typeface="Trebuchet MS"/>
              </a:rPr>
              <a:t>Toetsinstrumenten</a:t>
            </a:r>
          </a:p>
        </p:txBody>
      </p:sp>
    </p:spTree>
    <p:extLst>
      <p:ext uri="{BB962C8B-B14F-4D97-AF65-F5344CB8AC3E}">
        <p14:creationId xmlns:p14="http://schemas.microsoft.com/office/powerpoint/2010/main" val="205438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6D6D8-B8E3-4972-8DB1-E784ABBBD9F0}"/>
              </a:ext>
            </a:extLst>
          </p:cNvPr>
          <p:cNvSpPr>
            <a:spLocks noGrp="1"/>
          </p:cNvSpPr>
          <p:nvPr>
            <p:ph type="title"/>
          </p:nvPr>
        </p:nvSpPr>
        <p:spPr/>
        <p:txBody>
          <a:bodyPr/>
          <a:lstStyle/>
          <a:p>
            <a:r>
              <a:rPr lang="nl-NL" dirty="0"/>
              <a:t>CZO Flex Level</a:t>
            </a:r>
          </a:p>
        </p:txBody>
      </p:sp>
      <p:pic>
        <p:nvPicPr>
          <p:cNvPr id="6" name="Tijdelijke aanduiding voor inhoud 5" descr="Afbeelding met bloem, tafel, klok&#10;&#10;Automatisch gegenereerde beschrijving">
            <a:extLst>
              <a:ext uri="{FF2B5EF4-FFF2-40B4-BE49-F238E27FC236}">
                <a16:creationId xmlns:a16="http://schemas.microsoft.com/office/drawing/2014/main" id="{5993ADFA-23D6-4CD0-A143-111D91F3DA93}"/>
              </a:ext>
            </a:extLst>
          </p:cNvPr>
          <p:cNvPicPr>
            <a:picLocks noGrp="1" noChangeAspect="1"/>
          </p:cNvPicPr>
          <p:nvPr>
            <p:ph idx="1"/>
          </p:nvPr>
        </p:nvPicPr>
        <p:blipFill rotWithShape="1">
          <a:blip r:embed="rId3"/>
          <a:srcRect l="57776" t="-2073" r="17231" b="66094"/>
          <a:stretch/>
        </p:blipFill>
        <p:spPr>
          <a:xfrm>
            <a:off x="4195537" y="539048"/>
            <a:ext cx="7371930" cy="5975007"/>
          </a:xfrm>
        </p:spPr>
      </p:pic>
      <p:sp>
        <p:nvSpPr>
          <p:cNvPr id="4" name="Tijdelijke aanduiding voor inhoud 3">
            <a:extLst>
              <a:ext uri="{FF2B5EF4-FFF2-40B4-BE49-F238E27FC236}">
                <a16:creationId xmlns:a16="http://schemas.microsoft.com/office/drawing/2014/main" id="{57345FA6-0E21-43FC-9761-4227ACD08C6B}"/>
              </a:ext>
            </a:extLst>
          </p:cNvPr>
          <p:cNvSpPr>
            <a:spLocks noGrp="1"/>
          </p:cNvSpPr>
          <p:nvPr>
            <p:ph idx="10"/>
          </p:nvPr>
        </p:nvSpPr>
        <p:spPr>
          <a:xfrm>
            <a:off x="715207" y="2135977"/>
            <a:ext cx="4686068" cy="3645779"/>
          </a:xfrm>
        </p:spPr>
        <p:txBody>
          <a:bodyPr vert="horz" lIns="91440" tIns="45720" rIns="91440" bIns="45720" rtlCol="0" anchor="t">
            <a:noAutofit/>
          </a:bodyPr>
          <a:lstStyle/>
          <a:p>
            <a:r>
              <a:rPr lang="nl-NL" sz="2200" b="0" i="0" dirty="0">
                <a:solidFill>
                  <a:srgbClr val="000000"/>
                </a:solidFill>
                <a:effectLst/>
                <a:latin typeface="Calibri"/>
                <a:cs typeface="Calibri"/>
              </a:rPr>
              <a:t>CZO Flex Level werkt aan een nieuw CZO opleidingsstelsel</a:t>
            </a:r>
            <a:r>
              <a:rPr lang="nl-NL" sz="2200" dirty="0">
                <a:solidFill>
                  <a:srgbClr val="000000"/>
                </a:solidFill>
                <a:latin typeface="Calibri"/>
                <a:cs typeface="Calibri"/>
              </a:rPr>
              <a:t> voor (vervolg-</a:t>
            </a:r>
            <a:r>
              <a:rPr lang="nl-NL" sz="2200" b="0" i="0" dirty="0">
                <a:solidFill>
                  <a:srgbClr val="000000"/>
                </a:solidFill>
                <a:effectLst/>
                <a:latin typeface="Calibri"/>
                <a:cs typeface="Calibri"/>
              </a:rPr>
              <a:t>) opleidingen voor verpleegkundigen en medisch ondersteunende zorgprofessionals.</a:t>
            </a:r>
            <a:endParaRPr lang="nl-NL" sz="2200" dirty="0">
              <a:latin typeface="Calibri"/>
              <a:cs typeface="Calibri"/>
            </a:endParaRPr>
          </a:p>
        </p:txBody>
      </p:sp>
    </p:spTree>
    <p:extLst>
      <p:ext uri="{BB962C8B-B14F-4D97-AF65-F5344CB8AC3E}">
        <p14:creationId xmlns:p14="http://schemas.microsoft.com/office/powerpoint/2010/main" val="248273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432FAC6-3DC6-DA47-B889-77F9D3F053A1}"/>
              </a:ext>
            </a:extLst>
          </p:cNvPr>
          <p:cNvSpPr>
            <a:spLocks noGrp="1"/>
          </p:cNvSpPr>
          <p:nvPr>
            <p:ph type="body" sz="quarter" idx="12"/>
          </p:nvPr>
        </p:nvSpPr>
        <p:spPr>
          <a:xfrm>
            <a:off x="576000" y="692696"/>
            <a:ext cx="11040533" cy="5607303"/>
          </a:xfrm>
          <a:solidFill>
            <a:schemeClr val="accent1">
              <a:alpha val="89000"/>
            </a:schemeClr>
          </a:solidFill>
        </p:spPr>
        <p:txBody>
          <a:bodyPr wrap="square" lIns="1440000" tIns="1080000" rIns="1080000" bIns="1080000" anchor="ctr" anchorCtr="0">
            <a:noAutofit/>
          </a:bodyPr>
          <a:lstStyle/>
          <a:p>
            <a:pPr marL="0" indent="0">
              <a:lnSpc>
                <a:spcPct val="150000"/>
              </a:lnSpc>
              <a:buNone/>
            </a:pPr>
            <a:r>
              <a:rPr lang="nl-NL" sz="3200" b="1" dirty="0">
                <a:solidFill>
                  <a:schemeClr val="bg1"/>
                </a:solidFill>
              </a:rPr>
              <a:t>Wat is een EPA?</a:t>
            </a:r>
          </a:p>
          <a:p>
            <a:pPr marL="457200" indent="-457200">
              <a:lnSpc>
                <a:spcPct val="150000"/>
              </a:lnSpc>
              <a:buFont typeface="Wingdings" pitchFamily="2" charset="2"/>
              <a:buChar char="q"/>
            </a:pPr>
            <a:r>
              <a:rPr lang="nl-NL" sz="3200" dirty="0">
                <a:solidFill>
                  <a:schemeClr val="bg1"/>
                </a:solidFill>
              </a:rPr>
              <a:t>Een toetsinstrument</a:t>
            </a:r>
          </a:p>
          <a:p>
            <a:pPr marL="457200" indent="-457200">
              <a:lnSpc>
                <a:spcPct val="150000"/>
              </a:lnSpc>
              <a:buFont typeface="Wingdings" pitchFamily="2" charset="2"/>
              <a:buChar char="q"/>
            </a:pPr>
            <a:r>
              <a:rPr lang="nl-NL" sz="3200" dirty="0">
                <a:solidFill>
                  <a:schemeClr val="bg1"/>
                </a:solidFill>
              </a:rPr>
              <a:t>Een synoniem voor competenties</a:t>
            </a:r>
          </a:p>
          <a:p>
            <a:pPr marL="457200" indent="-457200">
              <a:lnSpc>
                <a:spcPct val="150000"/>
              </a:lnSpc>
              <a:buFont typeface="Wingdings" pitchFamily="2" charset="2"/>
              <a:buChar char="q"/>
            </a:pPr>
            <a:r>
              <a:rPr lang="nl-NL" sz="3200" dirty="0">
                <a:solidFill>
                  <a:schemeClr val="bg1"/>
                </a:solidFill>
              </a:rPr>
              <a:t>Een eenheid van het werk</a:t>
            </a:r>
          </a:p>
        </p:txBody>
      </p:sp>
    </p:spTree>
    <p:extLst>
      <p:ext uri="{BB962C8B-B14F-4D97-AF65-F5344CB8AC3E}">
        <p14:creationId xmlns:p14="http://schemas.microsoft.com/office/powerpoint/2010/main" val="3874202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432FAC6-3DC6-DA47-B889-77F9D3F053A1}"/>
              </a:ext>
            </a:extLst>
          </p:cNvPr>
          <p:cNvSpPr>
            <a:spLocks noGrp="1"/>
          </p:cNvSpPr>
          <p:nvPr>
            <p:ph type="body" sz="quarter" idx="12"/>
          </p:nvPr>
        </p:nvSpPr>
        <p:spPr>
          <a:xfrm>
            <a:off x="576000" y="692696"/>
            <a:ext cx="11040533" cy="5607303"/>
          </a:xfrm>
          <a:solidFill>
            <a:schemeClr val="accent1">
              <a:alpha val="89000"/>
            </a:schemeClr>
          </a:solidFill>
        </p:spPr>
        <p:txBody>
          <a:bodyPr wrap="square" lIns="1440000" tIns="1080000" rIns="1080000" bIns="1080000" anchor="ctr" anchorCtr="0">
            <a:noAutofit/>
          </a:bodyPr>
          <a:lstStyle/>
          <a:p>
            <a:pPr marL="0" indent="0">
              <a:lnSpc>
                <a:spcPct val="150000"/>
              </a:lnSpc>
              <a:buNone/>
            </a:pPr>
            <a:r>
              <a:rPr lang="nl-NL" sz="3200" b="1" dirty="0">
                <a:solidFill>
                  <a:schemeClr val="bg1"/>
                </a:solidFill>
              </a:rPr>
              <a:t>Wat is een EPA?</a:t>
            </a:r>
          </a:p>
          <a:p>
            <a:pPr marL="457200" indent="-457200">
              <a:lnSpc>
                <a:spcPct val="150000"/>
              </a:lnSpc>
              <a:buFont typeface="Wingdings" pitchFamily="2" charset="2"/>
              <a:buChar char="q"/>
            </a:pPr>
            <a:r>
              <a:rPr lang="nl-NL" sz="3200" dirty="0">
                <a:solidFill>
                  <a:schemeClr val="bg1"/>
                </a:solidFill>
              </a:rPr>
              <a:t>Een toetsinstrument</a:t>
            </a:r>
          </a:p>
          <a:p>
            <a:pPr marL="457200" indent="-457200">
              <a:lnSpc>
                <a:spcPct val="150000"/>
              </a:lnSpc>
              <a:buFont typeface="Wingdings" pitchFamily="2" charset="2"/>
              <a:buChar char="q"/>
            </a:pPr>
            <a:r>
              <a:rPr lang="nl-NL" sz="3200" dirty="0">
                <a:solidFill>
                  <a:schemeClr val="bg1"/>
                </a:solidFill>
              </a:rPr>
              <a:t>Een synoniem voor competenties</a:t>
            </a:r>
          </a:p>
          <a:p>
            <a:pPr>
              <a:lnSpc>
                <a:spcPct val="150000"/>
              </a:lnSpc>
              <a:buFont typeface="Wingdings" panose="05000000000000000000" pitchFamily="2" charset="2"/>
              <a:buChar char="ü"/>
            </a:pPr>
            <a:r>
              <a:rPr lang="nl-NL" sz="3200" dirty="0">
                <a:solidFill>
                  <a:schemeClr val="bg1"/>
                </a:solidFill>
              </a:rPr>
              <a:t>Een eenheid van het werk</a:t>
            </a:r>
          </a:p>
        </p:txBody>
      </p:sp>
    </p:spTree>
    <p:extLst>
      <p:ext uri="{BB962C8B-B14F-4D97-AF65-F5344CB8AC3E}">
        <p14:creationId xmlns:p14="http://schemas.microsoft.com/office/powerpoint/2010/main" val="348411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451E2-27FE-491B-B1C4-BEF49415BF94}"/>
              </a:ext>
            </a:extLst>
          </p:cNvPr>
          <p:cNvSpPr>
            <a:spLocks noGrp="1"/>
          </p:cNvSpPr>
          <p:nvPr>
            <p:ph type="title"/>
          </p:nvPr>
        </p:nvSpPr>
        <p:spPr>
          <a:xfrm>
            <a:off x="491490" y="159385"/>
            <a:ext cx="10492740" cy="1325563"/>
          </a:xfrm>
        </p:spPr>
        <p:txBody>
          <a:bodyPr anchor="b">
            <a:normAutofit/>
          </a:bodyPr>
          <a:lstStyle/>
          <a:p>
            <a:r>
              <a:rPr lang="nl-NL"/>
              <a:t>Hoe vertaal je dit naar de dagelijkse praktijk</a:t>
            </a:r>
          </a:p>
        </p:txBody>
      </p:sp>
      <p:pic>
        <p:nvPicPr>
          <p:cNvPr id="4" name="Afbeelding 4">
            <a:extLst>
              <a:ext uri="{FF2B5EF4-FFF2-40B4-BE49-F238E27FC236}">
                <a16:creationId xmlns:a16="http://schemas.microsoft.com/office/drawing/2014/main" id="{C03AE546-C190-4C9E-8C38-4A3D01D1AF75}"/>
              </a:ext>
            </a:extLst>
          </p:cNvPr>
          <p:cNvPicPr>
            <a:picLocks noChangeAspect="1"/>
          </p:cNvPicPr>
          <p:nvPr/>
        </p:nvPicPr>
        <p:blipFill>
          <a:blip r:embed="rId3"/>
          <a:stretch>
            <a:fillRect/>
          </a:stretch>
        </p:blipFill>
        <p:spPr>
          <a:xfrm>
            <a:off x="4291648" y="2302362"/>
            <a:ext cx="6692582" cy="3764575"/>
          </a:xfrm>
          <a:prstGeom prst="rect">
            <a:avLst/>
          </a:prstGeom>
          <a:noFill/>
        </p:spPr>
      </p:pic>
    </p:spTree>
    <p:extLst>
      <p:ext uri="{BB962C8B-B14F-4D97-AF65-F5344CB8AC3E}">
        <p14:creationId xmlns:p14="http://schemas.microsoft.com/office/powerpoint/2010/main" val="696710502"/>
      </p:ext>
    </p:extLst>
  </p:cSld>
  <p:clrMapOvr>
    <a:masterClrMapping/>
  </p:clrMapOvr>
</p:sld>
</file>

<file path=ppt/theme/theme1.xml><?xml version="1.0" encoding="utf-8"?>
<a:theme xmlns:a="http://schemas.openxmlformats.org/drawingml/2006/main" name="Kantoorthema">
  <a:themeElements>
    <a:clrScheme name="CZO_FlexLevel01 1">
      <a:dk1>
        <a:srgbClr val="000000"/>
      </a:dk1>
      <a:lt1>
        <a:srgbClr val="FFFFFF"/>
      </a:lt1>
      <a:dk2>
        <a:srgbClr val="007847"/>
      </a:dk2>
      <a:lt2>
        <a:srgbClr val="E7E6E6"/>
      </a:lt2>
      <a:accent1>
        <a:srgbClr val="9DBA30"/>
      </a:accent1>
      <a:accent2>
        <a:srgbClr val="CB7500"/>
      </a:accent2>
      <a:accent3>
        <a:srgbClr val="5E4C67"/>
      </a:accent3>
      <a:accent4>
        <a:srgbClr val="D9E020"/>
      </a:accent4>
      <a:accent5>
        <a:srgbClr val="7D85B5"/>
      </a:accent5>
      <a:accent6>
        <a:srgbClr val="A45E3D"/>
      </a:accent6>
      <a:hlink>
        <a:srgbClr val="9DBA30"/>
      </a:hlink>
      <a:folHlink>
        <a:srgbClr val="D9E0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ZO Flex Level - Powerpointpresentatie templet" id="{F16D5CD4-141F-4851-8005-81BF39F6B5FC}" vid="{F7EF1790-4FA3-45FE-96B6-799357CA3FA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58bb92f-e8e0-4dd1-b080-3579241b9689">
      <UserInfo>
        <DisplayName>Monique Leeuwis</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C6644F08459341B13C7B9A7F80EB72" ma:contentTypeVersion="14" ma:contentTypeDescription="Een nieuw document maken." ma:contentTypeScope="" ma:versionID="554d5a5066596e24d6fc97da661d6460">
  <xsd:schema xmlns:xsd="http://www.w3.org/2001/XMLSchema" xmlns:xs="http://www.w3.org/2001/XMLSchema" xmlns:p="http://schemas.microsoft.com/office/2006/metadata/properties" xmlns:ns3="c58bb92f-e8e0-4dd1-b080-3579241b9689" xmlns:ns4="2a7bc936-c57f-43a5-b077-01d04845bb53" targetNamespace="http://schemas.microsoft.com/office/2006/metadata/properties" ma:root="true" ma:fieldsID="20a06029cc46bf500efd4996647f94f4" ns3:_="" ns4:_="">
    <xsd:import namespace="c58bb92f-e8e0-4dd1-b080-3579241b9689"/>
    <xsd:import namespace="2a7bc936-c57f-43a5-b077-01d04845bb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8bb92f-e8e0-4dd1-b080-3579241b968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7bc936-c57f-43a5-b077-01d04845bb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C338D7-F8B5-4316-A788-EA19E51F6C48}">
  <ds:schemaRefs>
    <ds:schemaRef ds:uri="http://schemas.microsoft.com/sharepoint/v3/contenttype/forms"/>
  </ds:schemaRefs>
</ds:datastoreItem>
</file>

<file path=customXml/itemProps2.xml><?xml version="1.0" encoding="utf-8"?>
<ds:datastoreItem xmlns:ds="http://schemas.openxmlformats.org/officeDocument/2006/customXml" ds:itemID="{68E8D498-89CD-4A94-A97E-5360D1E52FE8}">
  <ds:schemaRefs>
    <ds:schemaRef ds:uri="http://schemas.microsoft.com/office/infopath/2007/PartnerControls"/>
    <ds:schemaRef ds:uri="2a7bc936-c57f-43a5-b077-01d04845bb53"/>
    <ds:schemaRef ds:uri="http://purl.org/dc/terms/"/>
    <ds:schemaRef ds:uri="c58bb92f-e8e0-4dd1-b080-3579241b9689"/>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237DE17-1652-415C-8107-A50D250C53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8bb92f-e8e0-4dd1-b080-3579241b9689"/>
    <ds:schemaRef ds:uri="2a7bc936-c57f-43a5-b077-01d04845b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1737</TotalTime>
  <Words>5362</Words>
  <Application>Microsoft Office PowerPoint</Application>
  <PresentationFormat>Widescreen</PresentationFormat>
  <Paragraphs>380</Paragraphs>
  <Slides>37</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MS PGothic</vt:lpstr>
      <vt:lpstr>MS PGothic</vt:lpstr>
      <vt:lpstr>游ゴシック</vt:lpstr>
      <vt:lpstr>Arial</vt:lpstr>
      <vt:lpstr>Calibri</vt:lpstr>
      <vt:lpstr>Calibri Light</vt:lpstr>
      <vt:lpstr>Helvetica Neue</vt:lpstr>
      <vt:lpstr>Segoe UI</vt:lpstr>
      <vt:lpstr>Trebuchet MS</vt:lpstr>
      <vt:lpstr>Wingdings</vt:lpstr>
      <vt:lpstr>Kantoorthema</vt:lpstr>
      <vt:lpstr>EPA-gericht opleiden in de praktijk</vt:lpstr>
      <vt:lpstr>Programma</vt:lpstr>
      <vt:lpstr>Programma</vt:lpstr>
      <vt:lpstr>Programma</vt:lpstr>
      <vt:lpstr>Programma</vt:lpstr>
      <vt:lpstr>CZO Flex Level</vt:lpstr>
      <vt:lpstr>PowerPoint Presentation</vt:lpstr>
      <vt:lpstr>PowerPoint Presentation</vt:lpstr>
      <vt:lpstr>Hoe vertaal je dit naar de dagelijkse praktijk</vt:lpstr>
      <vt:lpstr>Entrustable professional activity (EPA)</vt:lpstr>
      <vt:lpstr>EPA</vt:lpstr>
      <vt:lpstr>EPA</vt:lpstr>
      <vt:lpstr>Competentie versus EPA</vt:lpstr>
      <vt:lpstr>PowerPoint Presentation</vt:lpstr>
      <vt:lpstr>Vijf supervisieniveaus reflecteren groeiend vertrouwen in zelfstandigheid</vt:lpstr>
      <vt:lpstr>Groei in bekwaamheid van één student</vt:lpstr>
      <vt:lpstr>Groei in bekwaamheid van één student</vt:lpstr>
      <vt:lpstr>Groei in bekwaamheid van één student</vt:lpstr>
      <vt:lpstr>Groei in bekwaamheid van één student</vt:lpstr>
      <vt:lpstr>Hoe ziet een EPA beschrijving eruit?</vt:lpstr>
      <vt:lpstr>PowerPoint Presentation</vt:lpstr>
      <vt:lpstr>Een betrouwbare toets</vt:lpstr>
      <vt:lpstr>Toetsing van competenties is complex</vt:lpstr>
      <vt:lpstr>Doel van toetsing op werkplek: retrospectief of prospectief?</vt:lpstr>
      <vt:lpstr>Doel van toetsing op werkplek: retrospectief of prospectief?</vt:lpstr>
      <vt:lpstr>Doel van toetsing op werkplek: retrospectief of prospectief?</vt:lpstr>
      <vt:lpstr>‘Entrustment’ als een toets-benadering</vt:lpstr>
      <vt:lpstr>Van traditionele beoordeling naar supervisieniveaus</vt:lpstr>
      <vt:lpstr>Vertrouwenscriteria</vt:lpstr>
      <vt:lpstr>PowerPoint Presentation</vt:lpstr>
      <vt:lpstr>PowerPoint Presentation</vt:lpstr>
      <vt:lpstr>PowerPoint Presentation</vt:lpstr>
      <vt:lpstr>4 categorieën toetsinstrumenten</vt:lpstr>
      <vt:lpstr>Reflectie als onderdeel van alle categorieën</vt:lpstr>
      <vt:lpstr>Producten</vt:lpstr>
      <vt:lpstr>Referenties</vt:lpstr>
      <vt:lpstr>Dank voor uw aandacht!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Laat dit de startpagina zijn!</dc:title>
  <dc:creator>Monique Leeuwis</dc:creator>
  <cp:lastModifiedBy>Saskia Hofstra</cp:lastModifiedBy>
  <cp:revision>130</cp:revision>
  <dcterms:created xsi:type="dcterms:W3CDTF">2019-01-07T09:43:30Z</dcterms:created>
  <dcterms:modified xsi:type="dcterms:W3CDTF">2022-03-23T14:25:31Z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trouwelijkheid">
    <vt:lpwstr/>
  </property>
  <property fmtid="{D5CDD505-2E9C-101B-9397-08002B2CF9AE}" pid="3" name="Thema">
    <vt:lpwstr/>
  </property>
  <property fmtid="{D5CDD505-2E9C-101B-9397-08002B2CF9AE}" pid="4" name="ContentTypeId">
    <vt:lpwstr>0x010100D6C6644F08459341B13C7B9A7F80EB72</vt:lpwstr>
  </property>
  <property fmtid="{D5CDD505-2E9C-101B-9397-08002B2CF9AE}" pid="5" name="Stakeholder">
    <vt:lpwstr/>
  </property>
  <property fmtid="{D5CDD505-2E9C-101B-9397-08002B2CF9AE}" pid="6" name="Jaartal">
    <vt:lpwstr>45;#2019|b9876801-576c-4dbc-b3d4-4e7b82e3b22a</vt:lpwstr>
  </property>
  <property fmtid="{D5CDD505-2E9C-101B-9397-08002B2CF9AE}" pid="7" name="Projectnaam">
    <vt:lpwstr>3;#CZO Flex Level|579dad87-48d7-40a7-b63f-6206e8db9ae5</vt:lpwstr>
  </property>
  <property fmtid="{D5CDD505-2E9C-101B-9397-08002B2CF9AE}" pid="8" name="Lid-instelling">
    <vt:lpwstr/>
  </property>
  <property fmtid="{D5CDD505-2E9C-101B-9397-08002B2CF9AE}" pid="9" name="Documentsoort">
    <vt:lpwstr>44;#Sjabloon/Template|0ae29bc3-610a-478e-b0a4-a7178bb00f9f</vt:lpwstr>
  </property>
  <property fmtid="{D5CDD505-2E9C-101B-9397-08002B2CF9AE}" pid="10" name="Order">
    <vt:r8>32700</vt:r8>
  </property>
  <property fmtid="{D5CDD505-2E9C-101B-9397-08002B2CF9AE}" pid="11" name="xd_Signature">
    <vt:bool>false</vt:bool>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ies>
</file>